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606" r:id="rId5"/>
    <p:sldId id="258" r:id="rId6"/>
    <p:sldId id="2603" r:id="rId7"/>
    <p:sldId id="283" r:id="rId8"/>
    <p:sldId id="2604" r:id="rId9"/>
    <p:sldId id="344" r:id="rId10"/>
    <p:sldId id="312" r:id="rId11"/>
    <p:sldId id="2605" r:id="rId12"/>
    <p:sldId id="2623" r:id="rId13"/>
    <p:sldId id="275" r:id="rId14"/>
    <p:sldId id="2626" r:id="rId15"/>
    <p:sldId id="269" r:id="rId16"/>
    <p:sldId id="2608" r:id="rId17"/>
    <p:sldId id="2610" r:id="rId18"/>
    <p:sldId id="2611" r:id="rId19"/>
    <p:sldId id="2612" r:id="rId20"/>
    <p:sldId id="2613" r:id="rId21"/>
    <p:sldId id="2609" r:id="rId22"/>
    <p:sldId id="2628" r:id="rId23"/>
    <p:sldId id="2622" r:id="rId24"/>
    <p:sldId id="2627" r:id="rId25"/>
    <p:sldId id="2620" r:id="rId26"/>
  </p:sldIdLst>
  <p:sldSz cx="12192000" cy="6858000"/>
  <p:notesSz cx="6858000" cy="9144000"/>
  <p:embeddedFontLst>
    <p:embeddedFont>
      <p:font typeface="Georgia" panose="02040502050405020303" pitchFamily="18" charset="0"/>
      <p:regular r:id="rId29"/>
      <p:bold r:id="rId30"/>
      <p:italic r:id="rId31"/>
      <p:boldItalic r:id="rId32"/>
    </p:embeddedFont>
    <p:embeddedFont>
      <p:font typeface="Inter" panose="020B0604020202020204" charset="0"/>
      <p:regular r:id="rId33"/>
      <p:bold r:id="rId34"/>
      <p:italic r:id="rId35"/>
      <p:boldItalic r:id="rId36"/>
    </p:embeddedFont>
    <p:embeddedFont>
      <p:font typeface="Inter Medium" panose="020B0604020202020204" charset="0"/>
      <p:regular r:id="rId37"/>
      <p:italic r:id="rId38"/>
    </p:embeddedFont>
  </p:embeddedFontLst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514E9A1-F752-EF14-0FCD-14E6C9378D18}" name="Usuário Convidado" initials="UC" userId="S::urn:spo:anon#9e67f2902e094df74b9814109777230f5a1d508ad3fd6d5d78a24262b0eb32cb::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491"/>
    <a:srgbClr val="7F7F7F"/>
    <a:srgbClr val="3F3F3F"/>
    <a:srgbClr val="5B5B5B"/>
    <a:srgbClr val="DCDCDC"/>
    <a:srgbClr val="92D053"/>
    <a:srgbClr val="3ACC9F"/>
    <a:srgbClr val="FFCC00"/>
    <a:srgbClr val="F89D49"/>
    <a:srgbClr val="E505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221F1E5-CE21-4B00-9711-8DC7B10F4669}" v="11" dt="2025-08-29T10:53:04.6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119" autoAdjust="0"/>
    <p:restoredTop sz="94806"/>
  </p:normalViewPr>
  <p:slideViewPr>
    <p:cSldViewPr snapToGrid="0">
      <p:cViewPr>
        <p:scale>
          <a:sx n="84" d="100"/>
          <a:sy n="84" d="100"/>
        </p:scale>
        <p:origin x="303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45" Type="http://schemas.microsoft.com/office/2018/10/relationships/authors" Target="author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microsoft.com/office/2016/11/relationships/changesInfo" Target="changesInfos/changesInfo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20" Type="http://schemas.openxmlformats.org/officeDocument/2006/relationships/slide" Target="slides/slide16.xml"/><Relationship Id="rId4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ícia Sales" userId="262aa0ef8cccf3b2" providerId="LiveId" clId="{3221F1E5-CE21-4B00-9711-8DC7B10F4669}"/>
    <pc:docChg chg="undo custSel addSld delSld modSld sldOrd">
      <pc:chgData name="Lícia Sales" userId="262aa0ef8cccf3b2" providerId="LiveId" clId="{3221F1E5-CE21-4B00-9711-8DC7B10F4669}" dt="2025-08-29T11:30:30.415" v="1633" actId="20577"/>
      <pc:docMkLst>
        <pc:docMk/>
      </pc:docMkLst>
      <pc:sldChg chg="ord">
        <pc:chgData name="Lícia Sales" userId="262aa0ef8cccf3b2" providerId="LiveId" clId="{3221F1E5-CE21-4B00-9711-8DC7B10F4669}" dt="2025-08-29T10:22:46.298" v="10"/>
        <pc:sldMkLst>
          <pc:docMk/>
          <pc:sldMk cId="430585456" sldId="258"/>
        </pc:sldMkLst>
      </pc:sldChg>
      <pc:sldChg chg="del">
        <pc:chgData name="Lícia Sales" userId="262aa0ef8cccf3b2" providerId="LiveId" clId="{3221F1E5-CE21-4B00-9711-8DC7B10F4669}" dt="2025-08-29T10:23:02.090" v="16" actId="47"/>
        <pc:sldMkLst>
          <pc:docMk/>
          <pc:sldMk cId="1161007839" sldId="274"/>
        </pc:sldMkLst>
      </pc:sldChg>
      <pc:sldChg chg="add del">
        <pc:chgData name="Lícia Sales" userId="262aa0ef8cccf3b2" providerId="LiveId" clId="{3221F1E5-CE21-4B00-9711-8DC7B10F4669}" dt="2025-08-29T10:22:12.049" v="2" actId="47"/>
        <pc:sldMkLst>
          <pc:docMk/>
          <pc:sldMk cId="3935978042" sldId="275"/>
        </pc:sldMkLst>
      </pc:sldChg>
      <pc:sldChg chg="ord">
        <pc:chgData name="Lícia Sales" userId="262aa0ef8cccf3b2" providerId="LiveId" clId="{3221F1E5-CE21-4B00-9711-8DC7B10F4669}" dt="2025-08-29T10:22:55.378" v="15"/>
        <pc:sldMkLst>
          <pc:docMk/>
          <pc:sldMk cId="3907418507" sldId="283"/>
        </pc:sldMkLst>
      </pc:sldChg>
      <pc:sldChg chg="del">
        <pc:chgData name="Lícia Sales" userId="262aa0ef8cccf3b2" providerId="LiveId" clId="{3221F1E5-CE21-4B00-9711-8DC7B10F4669}" dt="2025-08-29T10:22:00.597" v="0" actId="47"/>
        <pc:sldMkLst>
          <pc:docMk/>
          <pc:sldMk cId="22571093" sldId="290"/>
        </pc:sldMkLst>
      </pc:sldChg>
      <pc:sldChg chg="del">
        <pc:chgData name="Lícia Sales" userId="262aa0ef8cccf3b2" providerId="LiveId" clId="{3221F1E5-CE21-4B00-9711-8DC7B10F4669}" dt="2025-08-29T10:22:20.572" v="5" actId="47"/>
        <pc:sldMkLst>
          <pc:docMk/>
          <pc:sldMk cId="80615638" sldId="323"/>
        </pc:sldMkLst>
      </pc:sldChg>
      <pc:sldChg chg="del">
        <pc:chgData name="Lícia Sales" userId="262aa0ef8cccf3b2" providerId="LiveId" clId="{3221F1E5-CE21-4B00-9711-8DC7B10F4669}" dt="2025-08-29T10:22:22.052" v="7" actId="47"/>
        <pc:sldMkLst>
          <pc:docMk/>
          <pc:sldMk cId="2978450708" sldId="324"/>
        </pc:sldMkLst>
      </pc:sldChg>
      <pc:sldChg chg="del">
        <pc:chgData name="Lícia Sales" userId="262aa0ef8cccf3b2" providerId="LiveId" clId="{3221F1E5-CE21-4B00-9711-8DC7B10F4669}" dt="2025-08-29T10:22:21.324" v="6" actId="47"/>
        <pc:sldMkLst>
          <pc:docMk/>
          <pc:sldMk cId="1449318496" sldId="326"/>
        </pc:sldMkLst>
      </pc:sldChg>
      <pc:sldChg chg="del">
        <pc:chgData name="Lícia Sales" userId="262aa0ef8cccf3b2" providerId="LiveId" clId="{3221F1E5-CE21-4B00-9711-8DC7B10F4669}" dt="2025-08-29T10:22:51.014" v="13" actId="47"/>
        <pc:sldMkLst>
          <pc:docMk/>
          <pc:sldMk cId="1331243578" sldId="526"/>
        </pc:sldMkLst>
      </pc:sldChg>
      <pc:sldChg chg="del">
        <pc:chgData name="Lícia Sales" userId="262aa0ef8cccf3b2" providerId="LiveId" clId="{3221F1E5-CE21-4B00-9711-8DC7B10F4669}" dt="2025-08-29T10:22:14.216" v="3" actId="47"/>
        <pc:sldMkLst>
          <pc:docMk/>
          <pc:sldMk cId="3302471818" sldId="528"/>
        </pc:sldMkLst>
      </pc:sldChg>
      <pc:sldChg chg="del">
        <pc:chgData name="Lícia Sales" userId="262aa0ef8cccf3b2" providerId="LiveId" clId="{3221F1E5-CE21-4B00-9711-8DC7B10F4669}" dt="2025-08-29T10:22:18.381" v="4" actId="47"/>
        <pc:sldMkLst>
          <pc:docMk/>
          <pc:sldMk cId="726149085" sldId="2602"/>
        </pc:sldMkLst>
      </pc:sldChg>
      <pc:sldChg chg="ord">
        <pc:chgData name="Lícia Sales" userId="262aa0ef8cccf3b2" providerId="LiveId" clId="{3221F1E5-CE21-4B00-9711-8DC7B10F4669}" dt="2025-08-29T10:22:47.592" v="12"/>
        <pc:sldMkLst>
          <pc:docMk/>
          <pc:sldMk cId="3891610944" sldId="2603"/>
        </pc:sldMkLst>
      </pc:sldChg>
      <pc:sldChg chg="del">
        <pc:chgData name="Lícia Sales" userId="262aa0ef8cccf3b2" providerId="LiveId" clId="{3221F1E5-CE21-4B00-9711-8DC7B10F4669}" dt="2025-08-29T10:22:39.295" v="8" actId="47"/>
        <pc:sldMkLst>
          <pc:docMk/>
          <pc:sldMk cId="3992346369" sldId="2607"/>
        </pc:sldMkLst>
      </pc:sldChg>
      <pc:sldChg chg="addSp delSp modSp mod">
        <pc:chgData name="Lícia Sales" userId="262aa0ef8cccf3b2" providerId="LiveId" clId="{3221F1E5-CE21-4B00-9711-8DC7B10F4669}" dt="2025-08-29T11:25:43.702" v="1493" actId="20577"/>
        <pc:sldMkLst>
          <pc:docMk/>
          <pc:sldMk cId="769381840" sldId="2609"/>
        </pc:sldMkLst>
        <pc:spChg chg="del">
          <ac:chgData name="Lícia Sales" userId="262aa0ef8cccf3b2" providerId="LiveId" clId="{3221F1E5-CE21-4B00-9711-8DC7B10F4669}" dt="2025-08-29T11:19:50.213" v="1371" actId="478"/>
          <ac:spMkLst>
            <pc:docMk/>
            <pc:sldMk cId="769381840" sldId="2609"/>
            <ac:spMk id="2" creationId="{8B6AE2CB-DBF0-6EA5-A33D-B6E88BD39FF3}"/>
          </ac:spMkLst>
        </pc:spChg>
        <pc:spChg chg="mod">
          <ac:chgData name="Lícia Sales" userId="262aa0ef8cccf3b2" providerId="LiveId" clId="{3221F1E5-CE21-4B00-9711-8DC7B10F4669}" dt="2025-08-29T11:25:43.702" v="1493" actId="20577"/>
          <ac:spMkLst>
            <pc:docMk/>
            <pc:sldMk cId="769381840" sldId="2609"/>
            <ac:spMk id="8" creationId="{D740674D-9ED0-E3A7-815B-6BDC64E0717B}"/>
          </ac:spMkLst>
        </pc:spChg>
        <pc:spChg chg="add mod">
          <ac:chgData name="Lícia Sales" userId="262aa0ef8cccf3b2" providerId="LiveId" clId="{3221F1E5-CE21-4B00-9711-8DC7B10F4669}" dt="2025-08-29T11:23:42.879" v="1394" actId="207"/>
          <ac:spMkLst>
            <pc:docMk/>
            <pc:sldMk cId="769381840" sldId="2609"/>
            <ac:spMk id="10" creationId="{8F8CB504-12FC-BFF6-F7E2-A7F247506A89}"/>
          </ac:spMkLst>
        </pc:spChg>
        <pc:spChg chg="add mod">
          <ac:chgData name="Lícia Sales" userId="262aa0ef8cccf3b2" providerId="LiveId" clId="{3221F1E5-CE21-4B00-9711-8DC7B10F4669}" dt="2025-08-29T11:24:01.045" v="1396" actId="207"/>
          <ac:spMkLst>
            <pc:docMk/>
            <pc:sldMk cId="769381840" sldId="2609"/>
            <ac:spMk id="11" creationId="{DD8FC44B-29CF-AC42-6C0F-1385CFB1ACF9}"/>
          </ac:spMkLst>
        </pc:spChg>
        <pc:picChg chg="del">
          <ac:chgData name="Lícia Sales" userId="262aa0ef8cccf3b2" providerId="LiveId" clId="{3221F1E5-CE21-4B00-9711-8DC7B10F4669}" dt="2025-08-29T11:19:42.013" v="1369" actId="478"/>
          <ac:picMkLst>
            <pc:docMk/>
            <pc:sldMk cId="769381840" sldId="2609"/>
            <ac:picMk id="4" creationId="{DBC6B1B6-FB60-0B48-ED9E-C985FB52AB3E}"/>
          </ac:picMkLst>
        </pc:picChg>
        <pc:picChg chg="add del mod">
          <ac:chgData name="Lícia Sales" userId="262aa0ef8cccf3b2" providerId="LiveId" clId="{3221F1E5-CE21-4B00-9711-8DC7B10F4669}" dt="2025-08-29T11:20:37.348" v="1385" actId="478"/>
          <ac:picMkLst>
            <pc:docMk/>
            <pc:sldMk cId="769381840" sldId="2609"/>
            <ac:picMk id="5" creationId="{D354B5D6-EC77-20B8-2F86-2365F5B30776}"/>
          </ac:picMkLst>
        </pc:picChg>
        <pc:picChg chg="add mod modCrop">
          <ac:chgData name="Lícia Sales" userId="262aa0ef8cccf3b2" providerId="LiveId" clId="{3221F1E5-CE21-4B00-9711-8DC7B10F4669}" dt="2025-08-29T11:22:50.764" v="1392" actId="1076"/>
          <ac:picMkLst>
            <pc:docMk/>
            <pc:sldMk cId="769381840" sldId="2609"/>
            <ac:picMk id="9" creationId="{3D25D882-228C-E96B-D4F1-78F862DAFA83}"/>
          </ac:picMkLst>
        </pc:picChg>
      </pc:sldChg>
      <pc:sldChg chg="modSp mod">
        <pc:chgData name="Lícia Sales" userId="262aa0ef8cccf3b2" providerId="LiveId" clId="{3221F1E5-CE21-4B00-9711-8DC7B10F4669}" dt="2025-08-29T11:28:05.617" v="1535" actId="108"/>
        <pc:sldMkLst>
          <pc:docMk/>
          <pc:sldMk cId="708191077" sldId="2610"/>
        </pc:sldMkLst>
        <pc:spChg chg="mod">
          <ac:chgData name="Lícia Sales" userId="262aa0ef8cccf3b2" providerId="LiveId" clId="{3221F1E5-CE21-4B00-9711-8DC7B10F4669}" dt="2025-08-29T11:28:05.617" v="1535" actId="108"/>
          <ac:spMkLst>
            <pc:docMk/>
            <pc:sldMk cId="708191077" sldId="2610"/>
            <ac:spMk id="7" creationId="{0BA520E5-7C18-13EA-0779-587D7B9CC734}"/>
          </ac:spMkLst>
        </pc:spChg>
      </pc:sldChg>
      <pc:sldChg chg="addSp delSp modSp mod ord">
        <pc:chgData name="Lícia Sales" userId="262aa0ef8cccf3b2" providerId="LiveId" clId="{3221F1E5-CE21-4B00-9711-8DC7B10F4669}" dt="2025-08-29T11:28:15.721" v="1537" actId="14100"/>
        <pc:sldMkLst>
          <pc:docMk/>
          <pc:sldMk cId="431710536" sldId="2611"/>
        </pc:sldMkLst>
        <pc:spChg chg="del">
          <ac:chgData name="Lícia Sales" userId="262aa0ef8cccf3b2" providerId="LiveId" clId="{3221F1E5-CE21-4B00-9711-8DC7B10F4669}" dt="2025-08-29T10:24:11.405" v="17" actId="478"/>
          <ac:spMkLst>
            <pc:docMk/>
            <pc:sldMk cId="431710536" sldId="2611"/>
            <ac:spMk id="5" creationId="{F253C1FB-7F97-6A4F-D73D-2F6D2DA6A418}"/>
          </ac:spMkLst>
        </pc:spChg>
        <pc:spChg chg="mod">
          <ac:chgData name="Lícia Sales" userId="262aa0ef8cccf3b2" providerId="LiveId" clId="{3221F1E5-CE21-4B00-9711-8DC7B10F4669}" dt="2025-08-29T11:28:15.721" v="1537" actId="14100"/>
          <ac:spMkLst>
            <pc:docMk/>
            <pc:sldMk cId="431710536" sldId="2611"/>
            <ac:spMk id="7" creationId="{7E596860-6968-C745-E435-124E1E74A2FD}"/>
          </ac:spMkLst>
        </pc:spChg>
        <pc:picChg chg="add del mod">
          <ac:chgData name="Lícia Sales" userId="262aa0ef8cccf3b2" providerId="LiveId" clId="{3221F1E5-CE21-4B00-9711-8DC7B10F4669}" dt="2025-08-29T11:20:26.870" v="1381" actId="478"/>
          <ac:picMkLst>
            <pc:docMk/>
            <pc:sldMk cId="431710536" sldId="2611"/>
            <ac:picMk id="3" creationId="{DE684097-059F-5227-9B5C-FE5C375B16F8}"/>
          </ac:picMkLst>
        </pc:picChg>
        <pc:picChg chg="add mod">
          <ac:chgData name="Lícia Sales" userId="262aa0ef8cccf3b2" providerId="LiveId" clId="{3221F1E5-CE21-4B00-9711-8DC7B10F4669}" dt="2025-08-29T11:20:31.953" v="1384" actId="1076"/>
          <ac:picMkLst>
            <pc:docMk/>
            <pc:sldMk cId="431710536" sldId="2611"/>
            <ac:picMk id="6" creationId="{808D9ED5-2159-7AE2-1299-729B8BC5AB85}"/>
          </ac:picMkLst>
        </pc:picChg>
        <pc:picChg chg="del">
          <ac:chgData name="Lícia Sales" userId="262aa0ef8cccf3b2" providerId="LiveId" clId="{3221F1E5-CE21-4B00-9711-8DC7B10F4669}" dt="2025-08-29T11:20:28.481" v="1382" actId="478"/>
          <ac:picMkLst>
            <pc:docMk/>
            <pc:sldMk cId="431710536" sldId="2611"/>
            <ac:picMk id="10" creationId="{88F29DB8-DFEE-67F5-C4A1-0C4A81020214}"/>
          </ac:picMkLst>
        </pc:picChg>
        <pc:picChg chg="del">
          <ac:chgData name="Lícia Sales" userId="262aa0ef8cccf3b2" providerId="LiveId" clId="{3221F1E5-CE21-4B00-9711-8DC7B10F4669}" dt="2025-08-29T10:24:17.444" v="20" actId="478"/>
          <ac:picMkLst>
            <pc:docMk/>
            <pc:sldMk cId="431710536" sldId="2611"/>
            <ac:picMk id="11" creationId="{A2AE02DD-1412-A55B-3910-5E44DE3C20D4}"/>
          </ac:picMkLst>
        </pc:picChg>
      </pc:sldChg>
      <pc:sldChg chg="addSp delSp modSp mod ord">
        <pc:chgData name="Lícia Sales" userId="262aa0ef8cccf3b2" providerId="LiveId" clId="{3221F1E5-CE21-4B00-9711-8DC7B10F4669}" dt="2025-08-29T11:28:29.027" v="1539" actId="14100"/>
        <pc:sldMkLst>
          <pc:docMk/>
          <pc:sldMk cId="3993917950" sldId="2612"/>
        </pc:sldMkLst>
        <pc:spChg chg="mod">
          <ac:chgData name="Lícia Sales" userId="262aa0ef8cccf3b2" providerId="LiveId" clId="{3221F1E5-CE21-4B00-9711-8DC7B10F4669}" dt="2025-08-29T10:24:55.348" v="24" actId="6549"/>
          <ac:spMkLst>
            <pc:docMk/>
            <pc:sldMk cId="3993917950" sldId="2612"/>
            <ac:spMk id="5" creationId="{05841FB5-E4B3-46AE-6ADA-489F8E778DAC}"/>
          </ac:spMkLst>
        </pc:spChg>
        <pc:spChg chg="mod">
          <ac:chgData name="Lícia Sales" userId="262aa0ef8cccf3b2" providerId="LiveId" clId="{3221F1E5-CE21-4B00-9711-8DC7B10F4669}" dt="2025-08-29T11:28:29.027" v="1539" actId="14100"/>
          <ac:spMkLst>
            <pc:docMk/>
            <pc:sldMk cId="3993917950" sldId="2612"/>
            <ac:spMk id="7" creationId="{7AD2B703-EAD5-0E66-9CD8-40569894B2A4}"/>
          </ac:spMkLst>
        </pc:spChg>
        <pc:spChg chg="mod">
          <ac:chgData name="Lícia Sales" userId="262aa0ef8cccf3b2" providerId="LiveId" clId="{3221F1E5-CE21-4B00-9711-8DC7B10F4669}" dt="2025-08-29T10:30:46.246" v="268" actId="113"/>
          <ac:spMkLst>
            <pc:docMk/>
            <pc:sldMk cId="3993917950" sldId="2612"/>
            <ac:spMk id="8" creationId="{27386D6D-0451-D42A-4D06-44BCEF41ABE2}"/>
          </ac:spMkLst>
        </pc:spChg>
        <pc:spChg chg="add mod">
          <ac:chgData name="Lícia Sales" userId="262aa0ef8cccf3b2" providerId="LiveId" clId="{3221F1E5-CE21-4B00-9711-8DC7B10F4669}" dt="2025-08-29T10:26:39.800" v="44" actId="1038"/>
          <ac:spMkLst>
            <pc:docMk/>
            <pc:sldMk cId="3993917950" sldId="2612"/>
            <ac:spMk id="13" creationId="{9D32C701-FE76-D028-84C1-AC5D2443114F}"/>
          </ac:spMkLst>
        </pc:spChg>
        <pc:grpChg chg="del">
          <ac:chgData name="Lícia Sales" userId="262aa0ef8cccf3b2" providerId="LiveId" clId="{3221F1E5-CE21-4B00-9711-8DC7B10F4669}" dt="2025-08-29T10:24:58.093" v="25" actId="478"/>
          <ac:grpSpMkLst>
            <pc:docMk/>
            <pc:sldMk cId="3993917950" sldId="2612"/>
            <ac:grpSpMk id="6" creationId="{C82C0C4A-409A-BF1F-5F39-23A8F271CFFE}"/>
          </ac:grpSpMkLst>
        </pc:grpChg>
        <pc:picChg chg="mod ord">
          <ac:chgData name="Lícia Sales" userId="262aa0ef8cccf3b2" providerId="LiveId" clId="{3221F1E5-CE21-4B00-9711-8DC7B10F4669}" dt="2025-08-29T10:26:06.153" v="38" actId="1076"/>
          <ac:picMkLst>
            <pc:docMk/>
            <pc:sldMk cId="3993917950" sldId="2612"/>
            <ac:picMk id="10" creationId="{3D342AAE-DF07-6813-731D-3FE333A609DB}"/>
          </ac:picMkLst>
        </pc:picChg>
        <pc:picChg chg="add del mod">
          <ac:chgData name="Lícia Sales" userId="262aa0ef8cccf3b2" providerId="LiveId" clId="{3221F1E5-CE21-4B00-9711-8DC7B10F4669}" dt="2025-08-29T10:25:41.711" v="33" actId="478"/>
          <ac:picMkLst>
            <pc:docMk/>
            <pc:sldMk cId="3993917950" sldId="2612"/>
            <ac:picMk id="11" creationId="{92B525ED-0819-3B09-3506-815661D3046C}"/>
          </ac:picMkLst>
        </pc:picChg>
        <pc:picChg chg="add mod">
          <ac:chgData name="Lícia Sales" userId="262aa0ef8cccf3b2" providerId="LiveId" clId="{3221F1E5-CE21-4B00-9711-8DC7B10F4669}" dt="2025-08-29T10:25:56.669" v="35" actId="1076"/>
          <ac:picMkLst>
            <pc:docMk/>
            <pc:sldMk cId="3993917950" sldId="2612"/>
            <ac:picMk id="12" creationId="{7B8A347D-9F99-6919-FC4E-00DDEDF3B0C2}"/>
          </ac:picMkLst>
        </pc:picChg>
      </pc:sldChg>
      <pc:sldChg chg="addSp delSp modSp mod ord">
        <pc:chgData name="Lícia Sales" userId="262aa0ef8cccf3b2" providerId="LiveId" clId="{3221F1E5-CE21-4B00-9711-8DC7B10F4669}" dt="2025-08-29T11:28:39.895" v="1540" actId="1076"/>
        <pc:sldMkLst>
          <pc:docMk/>
          <pc:sldMk cId="2707561423" sldId="2613"/>
        </pc:sldMkLst>
        <pc:spChg chg="mod">
          <ac:chgData name="Lícia Sales" userId="262aa0ef8cccf3b2" providerId="LiveId" clId="{3221F1E5-CE21-4B00-9711-8DC7B10F4669}" dt="2025-08-29T11:28:39.895" v="1540" actId="1076"/>
          <ac:spMkLst>
            <pc:docMk/>
            <pc:sldMk cId="2707561423" sldId="2613"/>
            <ac:spMk id="7" creationId="{5F72B71B-06D7-3022-81DD-EF9357FDB0E3}"/>
          </ac:spMkLst>
        </pc:spChg>
        <pc:spChg chg="mod">
          <ac:chgData name="Lícia Sales" userId="262aa0ef8cccf3b2" providerId="LiveId" clId="{3221F1E5-CE21-4B00-9711-8DC7B10F4669}" dt="2025-08-29T11:27:21.889" v="1532" actId="1076"/>
          <ac:spMkLst>
            <pc:docMk/>
            <pc:sldMk cId="2707561423" sldId="2613"/>
            <ac:spMk id="8" creationId="{8214E692-3FE2-9660-6385-8B1BD54E6C1D}"/>
          </ac:spMkLst>
        </pc:spChg>
        <pc:spChg chg="add del">
          <ac:chgData name="Lícia Sales" userId="262aa0ef8cccf3b2" providerId="LiveId" clId="{3221F1E5-CE21-4B00-9711-8DC7B10F4669}" dt="2025-08-29T10:38:08.359" v="701" actId="22"/>
          <ac:spMkLst>
            <pc:docMk/>
            <pc:sldMk cId="2707561423" sldId="2613"/>
            <ac:spMk id="9" creationId="{CEA43F51-08AE-D57A-B5DF-3E73EA7C0337}"/>
          </ac:spMkLst>
        </pc:spChg>
        <pc:spChg chg="add mod">
          <ac:chgData name="Lícia Sales" userId="262aa0ef8cccf3b2" providerId="LiveId" clId="{3221F1E5-CE21-4B00-9711-8DC7B10F4669}" dt="2025-08-29T10:39:45.961" v="720" actId="1038"/>
          <ac:spMkLst>
            <pc:docMk/>
            <pc:sldMk cId="2707561423" sldId="2613"/>
            <ac:spMk id="12" creationId="{154D8D20-EC7B-E18E-152B-9ED21B33FF1C}"/>
          </ac:spMkLst>
        </pc:spChg>
        <pc:spChg chg="add mod">
          <ac:chgData name="Lícia Sales" userId="262aa0ef8cccf3b2" providerId="LiveId" clId="{3221F1E5-CE21-4B00-9711-8DC7B10F4669}" dt="2025-08-29T10:39:37.416" v="718" actId="14100"/>
          <ac:spMkLst>
            <pc:docMk/>
            <pc:sldMk cId="2707561423" sldId="2613"/>
            <ac:spMk id="14" creationId="{D4D0DA38-E10D-60B6-837E-D2FE220D34E9}"/>
          </ac:spMkLst>
        </pc:spChg>
        <pc:grpChg chg="del">
          <ac:chgData name="Lícia Sales" userId="262aa0ef8cccf3b2" providerId="LiveId" clId="{3221F1E5-CE21-4B00-9711-8DC7B10F4669}" dt="2025-08-29T10:27:25.246" v="114" actId="478"/>
          <ac:grpSpMkLst>
            <pc:docMk/>
            <pc:sldMk cId="2707561423" sldId="2613"/>
            <ac:grpSpMk id="6" creationId="{608CCBCB-8C50-92A3-7D0A-3B54DD84C621}"/>
          </ac:grpSpMkLst>
        </pc:grpChg>
        <pc:picChg chg="del">
          <ac:chgData name="Lícia Sales" userId="262aa0ef8cccf3b2" providerId="LiveId" clId="{3221F1E5-CE21-4B00-9711-8DC7B10F4669}" dt="2025-08-29T10:38:05.519" v="699" actId="478"/>
          <ac:picMkLst>
            <pc:docMk/>
            <pc:sldMk cId="2707561423" sldId="2613"/>
            <ac:picMk id="10" creationId="{00F861D9-F436-FBE6-8090-99943726B0CA}"/>
          </ac:picMkLst>
        </pc:picChg>
        <pc:picChg chg="add mod">
          <ac:chgData name="Lícia Sales" userId="262aa0ef8cccf3b2" providerId="LiveId" clId="{3221F1E5-CE21-4B00-9711-8DC7B10F4669}" dt="2025-08-29T10:38:39.529" v="710" actId="1076"/>
          <ac:picMkLst>
            <pc:docMk/>
            <pc:sldMk cId="2707561423" sldId="2613"/>
            <ac:picMk id="11" creationId="{6C50B1E1-3FA9-AE4B-EE1D-2FDD8A03107D}"/>
          </ac:picMkLst>
        </pc:picChg>
        <pc:picChg chg="add mod">
          <ac:chgData name="Lícia Sales" userId="262aa0ef8cccf3b2" providerId="LiveId" clId="{3221F1E5-CE21-4B00-9711-8DC7B10F4669}" dt="2025-08-29T10:39:17.598" v="714"/>
          <ac:picMkLst>
            <pc:docMk/>
            <pc:sldMk cId="2707561423" sldId="2613"/>
            <ac:picMk id="13" creationId="{9F7EB771-44A5-A20A-4AAA-C5362729AC7A}"/>
          </ac:picMkLst>
        </pc:picChg>
      </pc:sldChg>
      <pc:sldChg chg="del">
        <pc:chgData name="Lícia Sales" userId="262aa0ef8cccf3b2" providerId="LiveId" clId="{3221F1E5-CE21-4B00-9711-8DC7B10F4669}" dt="2025-08-29T10:39:59.766" v="721" actId="47"/>
        <pc:sldMkLst>
          <pc:docMk/>
          <pc:sldMk cId="2452796508" sldId="2615"/>
        </pc:sldMkLst>
      </pc:sldChg>
      <pc:sldChg chg="del">
        <pc:chgData name="Lícia Sales" userId="262aa0ef8cccf3b2" providerId="LiveId" clId="{3221F1E5-CE21-4B00-9711-8DC7B10F4669}" dt="2025-08-29T10:40:05.551" v="722" actId="47"/>
        <pc:sldMkLst>
          <pc:docMk/>
          <pc:sldMk cId="834539791" sldId="2616"/>
        </pc:sldMkLst>
      </pc:sldChg>
      <pc:sldChg chg="del">
        <pc:chgData name="Lícia Sales" userId="262aa0ef8cccf3b2" providerId="LiveId" clId="{3221F1E5-CE21-4B00-9711-8DC7B10F4669}" dt="2025-08-29T10:40:12.367" v="723" actId="47"/>
        <pc:sldMkLst>
          <pc:docMk/>
          <pc:sldMk cId="2106109553" sldId="2617"/>
        </pc:sldMkLst>
      </pc:sldChg>
      <pc:sldChg chg="del">
        <pc:chgData name="Lícia Sales" userId="262aa0ef8cccf3b2" providerId="LiveId" clId="{3221F1E5-CE21-4B00-9711-8DC7B10F4669}" dt="2025-08-29T10:41:16.473" v="724" actId="47"/>
        <pc:sldMkLst>
          <pc:docMk/>
          <pc:sldMk cId="1164345010" sldId="2618"/>
        </pc:sldMkLst>
      </pc:sldChg>
      <pc:sldChg chg="del">
        <pc:chgData name="Lícia Sales" userId="262aa0ef8cccf3b2" providerId="LiveId" clId="{3221F1E5-CE21-4B00-9711-8DC7B10F4669}" dt="2025-08-29T10:41:17.105" v="725" actId="47"/>
        <pc:sldMkLst>
          <pc:docMk/>
          <pc:sldMk cId="3561559993" sldId="2619"/>
        </pc:sldMkLst>
      </pc:sldChg>
      <pc:sldChg chg="del">
        <pc:chgData name="Lícia Sales" userId="262aa0ef8cccf3b2" providerId="LiveId" clId="{3221F1E5-CE21-4B00-9711-8DC7B10F4669}" dt="2025-08-29T10:41:17.561" v="726" actId="47"/>
        <pc:sldMkLst>
          <pc:docMk/>
          <pc:sldMk cId="2019774389" sldId="2621"/>
        </pc:sldMkLst>
      </pc:sldChg>
      <pc:sldChg chg="modSp mod">
        <pc:chgData name="Lícia Sales" userId="262aa0ef8cccf3b2" providerId="LiveId" clId="{3221F1E5-CE21-4B00-9711-8DC7B10F4669}" dt="2025-08-29T11:30:30.415" v="1633" actId="20577"/>
        <pc:sldMkLst>
          <pc:docMk/>
          <pc:sldMk cId="1283481490" sldId="2622"/>
        </pc:sldMkLst>
        <pc:spChg chg="mod">
          <ac:chgData name="Lícia Sales" userId="262aa0ef8cccf3b2" providerId="LiveId" clId="{3221F1E5-CE21-4B00-9711-8DC7B10F4669}" dt="2025-08-29T11:30:14.263" v="1619" actId="1076"/>
          <ac:spMkLst>
            <pc:docMk/>
            <pc:sldMk cId="1283481490" sldId="2622"/>
            <ac:spMk id="2" creationId="{7BB835BD-D1EB-D667-EF4F-B42AC09359F7}"/>
          </ac:spMkLst>
        </pc:spChg>
        <pc:spChg chg="mod">
          <ac:chgData name="Lícia Sales" userId="262aa0ef8cccf3b2" providerId="LiveId" clId="{3221F1E5-CE21-4B00-9711-8DC7B10F4669}" dt="2025-08-29T11:30:30.415" v="1633" actId="20577"/>
          <ac:spMkLst>
            <pc:docMk/>
            <pc:sldMk cId="1283481490" sldId="2622"/>
            <ac:spMk id="4" creationId="{54358A7D-307D-E95E-497B-C8A38229567E}"/>
          </ac:spMkLst>
        </pc:spChg>
        <pc:picChg chg="mod">
          <ac:chgData name="Lícia Sales" userId="262aa0ef8cccf3b2" providerId="LiveId" clId="{3221F1E5-CE21-4B00-9711-8DC7B10F4669}" dt="2025-08-29T10:55:55.613" v="1366" actId="1076"/>
          <ac:picMkLst>
            <pc:docMk/>
            <pc:sldMk cId="1283481490" sldId="2622"/>
            <ac:picMk id="6" creationId="{A9821319-807D-C736-ED4D-31D4F6DE16AE}"/>
          </ac:picMkLst>
        </pc:picChg>
      </pc:sldChg>
      <pc:sldChg chg="del">
        <pc:chgData name="Lícia Sales" userId="262aa0ef8cccf3b2" providerId="LiveId" clId="{3221F1E5-CE21-4B00-9711-8DC7B10F4669}" dt="2025-08-29T10:41:18.161" v="727" actId="47"/>
        <pc:sldMkLst>
          <pc:docMk/>
          <pc:sldMk cId="2024465897" sldId="2625"/>
        </pc:sldMkLst>
      </pc:sldChg>
      <pc:sldChg chg="addSp modSp mod modClrScheme chgLayout">
        <pc:chgData name="Lícia Sales" userId="262aa0ef8cccf3b2" providerId="LiveId" clId="{3221F1E5-CE21-4B00-9711-8DC7B10F4669}" dt="2025-08-29T10:44:58.535" v="742" actId="1076"/>
        <pc:sldMkLst>
          <pc:docMk/>
          <pc:sldMk cId="143100311" sldId="2627"/>
        </pc:sldMkLst>
        <pc:spChg chg="mod ord">
          <ac:chgData name="Lícia Sales" userId="262aa0ef8cccf3b2" providerId="LiveId" clId="{3221F1E5-CE21-4B00-9711-8DC7B10F4669}" dt="2025-08-29T10:41:41.839" v="728" actId="700"/>
          <ac:spMkLst>
            <pc:docMk/>
            <pc:sldMk cId="143100311" sldId="2627"/>
            <ac:spMk id="3" creationId="{012809DF-602C-E427-7DF5-F473CFF9656D}"/>
          </ac:spMkLst>
        </pc:spChg>
        <pc:spChg chg="mod ord">
          <ac:chgData name="Lícia Sales" userId="262aa0ef8cccf3b2" providerId="LiveId" clId="{3221F1E5-CE21-4B00-9711-8DC7B10F4669}" dt="2025-08-29T10:41:41.839" v="728" actId="700"/>
          <ac:spMkLst>
            <pc:docMk/>
            <pc:sldMk cId="143100311" sldId="2627"/>
            <ac:spMk id="4" creationId="{7F372BFA-66AE-312E-434D-ACB55C03F2A4}"/>
          </ac:spMkLst>
        </pc:spChg>
        <pc:picChg chg="add mod">
          <ac:chgData name="Lícia Sales" userId="262aa0ef8cccf3b2" providerId="LiveId" clId="{3221F1E5-CE21-4B00-9711-8DC7B10F4669}" dt="2025-08-29T10:44:58.535" v="742" actId="1076"/>
          <ac:picMkLst>
            <pc:docMk/>
            <pc:sldMk cId="143100311" sldId="2627"/>
            <ac:picMk id="5" creationId="{32BEB63F-0224-C315-B7A8-E34F552069C7}"/>
          </ac:picMkLst>
        </pc:picChg>
      </pc:sldChg>
      <pc:sldChg chg="addSp modSp new mod ord">
        <pc:chgData name="Lícia Sales" userId="262aa0ef8cccf3b2" providerId="LiveId" clId="{3221F1E5-CE21-4B00-9711-8DC7B10F4669}" dt="2025-08-29T10:54:19.539" v="1323" actId="1076"/>
        <pc:sldMkLst>
          <pc:docMk/>
          <pc:sldMk cId="3959589075" sldId="2628"/>
        </pc:sldMkLst>
        <pc:spChg chg="mod">
          <ac:chgData name="Lícia Sales" userId="262aa0ef8cccf3b2" providerId="LiveId" clId="{3221F1E5-CE21-4B00-9711-8DC7B10F4669}" dt="2025-08-29T10:48:42.370" v="767" actId="1076"/>
          <ac:spMkLst>
            <pc:docMk/>
            <pc:sldMk cId="3959589075" sldId="2628"/>
            <ac:spMk id="2" creationId="{C80276CB-B8E5-00AD-8976-FF6709AD8504}"/>
          </ac:spMkLst>
        </pc:spChg>
        <pc:spChg chg="add mod">
          <ac:chgData name="Lícia Sales" userId="262aa0ef8cccf3b2" providerId="LiveId" clId="{3221F1E5-CE21-4B00-9711-8DC7B10F4669}" dt="2025-08-29T10:54:17.214" v="1322" actId="14100"/>
          <ac:spMkLst>
            <pc:docMk/>
            <pc:sldMk cId="3959589075" sldId="2628"/>
            <ac:spMk id="4" creationId="{F9044B41-6836-55D5-5014-3E5CDD88DBDC}"/>
          </ac:spMkLst>
        </pc:spChg>
        <pc:picChg chg="add mod modCrop">
          <ac:chgData name="Lícia Sales" userId="262aa0ef8cccf3b2" providerId="LiveId" clId="{3221F1E5-CE21-4B00-9711-8DC7B10F4669}" dt="2025-08-29T10:54:19.539" v="1323" actId="1076"/>
          <ac:picMkLst>
            <pc:docMk/>
            <pc:sldMk cId="3959589075" sldId="2628"/>
            <ac:picMk id="6" creationId="{181F8D33-3A70-E4B7-825B-C9A4CF3ACFFC}"/>
          </ac:picMkLst>
        </pc:picChg>
      </pc:sldChg>
    </pc:docChg>
  </pc:docChgLst>
  <pc:docChgLst>
    <pc:chgData name="Lícia Sales" userId="262aa0ef8cccf3b2" providerId="LiveId" clId="{BACD811F-A264-4B6D-864C-1F162D751DAF}"/>
    <pc:docChg chg="undo custSel addSld delSld modSld sldOrd">
      <pc:chgData name="Lícia Sales" userId="262aa0ef8cccf3b2" providerId="LiveId" clId="{BACD811F-A264-4B6D-864C-1F162D751DAF}" dt="2025-08-26T17:16:33.039" v="3090" actId="20577"/>
      <pc:docMkLst>
        <pc:docMk/>
      </pc:docMkLst>
      <pc:sldChg chg="addSp delSp modSp mod ord modClrScheme chgLayout">
        <pc:chgData name="Lícia Sales" userId="262aa0ef8cccf3b2" providerId="LiveId" clId="{BACD811F-A264-4B6D-864C-1F162D751DAF}" dt="2025-08-26T17:10:33.305" v="3030" actId="478"/>
        <pc:sldMkLst>
          <pc:docMk/>
          <pc:sldMk cId="824923810" sldId="269"/>
        </pc:sldMkLst>
        <pc:spChg chg="mod ord">
          <ac:chgData name="Lícia Sales" userId="262aa0ef8cccf3b2" providerId="LiveId" clId="{BACD811F-A264-4B6D-864C-1F162D751DAF}" dt="2025-08-26T17:10:27.830" v="3029" actId="700"/>
          <ac:spMkLst>
            <pc:docMk/>
            <pc:sldMk cId="824923810" sldId="269"/>
            <ac:spMk id="2" creationId="{9B32EF55-7D21-089B-0D3D-A81EF5C3AEDD}"/>
          </ac:spMkLst>
        </pc:spChg>
        <pc:spChg chg="mod ord">
          <ac:chgData name="Lícia Sales" userId="262aa0ef8cccf3b2" providerId="LiveId" clId="{BACD811F-A264-4B6D-864C-1F162D751DAF}" dt="2025-08-26T17:10:27.830" v="3029" actId="700"/>
          <ac:spMkLst>
            <pc:docMk/>
            <pc:sldMk cId="824923810" sldId="269"/>
            <ac:spMk id="10" creationId="{C8BD2A56-8766-7AD2-5077-B85772974211}"/>
          </ac:spMkLst>
        </pc:spChg>
      </pc:sldChg>
      <pc:sldChg chg="del">
        <pc:chgData name="Lícia Sales" userId="262aa0ef8cccf3b2" providerId="LiveId" clId="{BACD811F-A264-4B6D-864C-1F162D751DAF}" dt="2025-08-21T14:47:02.139" v="560" actId="47"/>
        <pc:sldMkLst>
          <pc:docMk/>
          <pc:sldMk cId="644718293" sldId="271"/>
        </pc:sldMkLst>
      </pc:sldChg>
      <pc:sldChg chg="addSp modSp mod">
        <pc:chgData name="Lícia Sales" userId="262aa0ef8cccf3b2" providerId="LiveId" clId="{BACD811F-A264-4B6D-864C-1F162D751DAF}" dt="2025-08-24T22:22:01.406" v="2894"/>
        <pc:sldMkLst>
          <pc:docMk/>
          <pc:sldMk cId="3935978042" sldId="275"/>
        </pc:sldMkLst>
        <pc:picChg chg="add mod">
          <ac:chgData name="Lícia Sales" userId="262aa0ef8cccf3b2" providerId="LiveId" clId="{BACD811F-A264-4B6D-864C-1F162D751DAF}" dt="2025-08-24T22:22:01.406" v="2894"/>
          <ac:picMkLst>
            <pc:docMk/>
            <pc:sldMk cId="3935978042" sldId="275"/>
            <ac:picMk id="4" creationId="{1A291D36-E627-540D-988B-133284D7A662}"/>
          </ac:picMkLst>
        </pc:picChg>
      </pc:sldChg>
      <pc:sldChg chg="modSp add del mod">
        <pc:chgData name="Lícia Sales" userId="262aa0ef8cccf3b2" providerId="LiveId" clId="{BACD811F-A264-4B6D-864C-1F162D751DAF}" dt="2025-08-24T22:00:08.228" v="2749"/>
        <pc:sldMkLst>
          <pc:docMk/>
          <pc:sldMk cId="3907418507" sldId="283"/>
        </pc:sldMkLst>
        <pc:spChg chg="mod">
          <ac:chgData name="Lícia Sales" userId="262aa0ef8cccf3b2" providerId="LiveId" clId="{BACD811F-A264-4B6D-864C-1F162D751DAF}" dt="2025-08-21T13:47:15.673" v="250" actId="113"/>
          <ac:spMkLst>
            <pc:docMk/>
            <pc:sldMk cId="3907418507" sldId="283"/>
            <ac:spMk id="6" creationId="{FD4DEDB7-21F0-EF6E-8D5F-872E62B1A5E8}"/>
          </ac:spMkLst>
        </pc:spChg>
      </pc:sldChg>
      <pc:sldChg chg="del">
        <pc:chgData name="Lícia Sales" userId="262aa0ef8cccf3b2" providerId="LiveId" clId="{BACD811F-A264-4B6D-864C-1F162D751DAF}" dt="2025-08-21T13:06:38.874" v="74" actId="47"/>
        <pc:sldMkLst>
          <pc:docMk/>
          <pc:sldMk cId="3878198206" sldId="286"/>
        </pc:sldMkLst>
      </pc:sldChg>
      <pc:sldChg chg="modSp mod modClrScheme chgLayout">
        <pc:chgData name="Lícia Sales" userId="262aa0ef8cccf3b2" providerId="LiveId" clId="{BACD811F-A264-4B6D-864C-1F162D751DAF}" dt="2025-08-26T17:11:47.158" v="3061" actId="20577"/>
        <pc:sldMkLst>
          <pc:docMk/>
          <pc:sldMk cId="22571093" sldId="290"/>
        </pc:sldMkLst>
      </pc:sldChg>
      <pc:sldChg chg="del">
        <pc:chgData name="Lícia Sales" userId="262aa0ef8cccf3b2" providerId="LiveId" clId="{BACD811F-A264-4B6D-864C-1F162D751DAF}" dt="2025-08-21T13:07:29.632" v="81" actId="47"/>
        <pc:sldMkLst>
          <pc:docMk/>
          <pc:sldMk cId="372459965" sldId="295"/>
        </pc:sldMkLst>
      </pc:sldChg>
      <pc:sldChg chg="del">
        <pc:chgData name="Lícia Sales" userId="262aa0ef8cccf3b2" providerId="LiveId" clId="{BACD811F-A264-4B6D-864C-1F162D751DAF}" dt="2025-08-21T13:06:47.437" v="77" actId="47"/>
        <pc:sldMkLst>
          <pc:docMk/>
          <pc:sldMk cId="3079348354" sldId="296"/>
        </pc:sldMkLst>
      </pc:sldChg>
      <pc:sldChg chg="del ord">
        <pc:chgData name="Lícia Sales" userId="262aa0ef8cccf3b2" providerId="LiveId" clId="{BACD811F-A264-4B6D-864C-1F162D751DAF}" dt="2025-08-21T19:59:45.965" v="1473" actId="47"/>
        <pc:sldMkLst>
          <pc:docMk/>
          <pc:sldMk cId="3586214254" sldId="310"/>
        </pc:sldMkLst>
      </pc:sldChg>
      <pc:sldChg chg="del">
        <pc:chgData name="Lícia Sales" userId="262aa0ef8cccf3b2" providerId="LiveId" clId="{BACD811F-A264-4B6D-864C-1F162D751DAF}" dt="2025-08-21T13:06:48.809" v="78" actId="47"/>
        <pc:sldMkLst>
          <pc:docMk/>
          <pc:sldMk cId="1935318650" sldId="321"/>
        </pc:sldMkLst>
      </pc:sldChg>
      <pc:sldChg chg="del">
        <pc:chgData name="Lícia Sales" userId="262aa0ef8cccf3b2" providerId="LiveId" clId="{BACD811F-A264-4B6D-864C-1F162D751DAF}" dt="2025-08-21T13:08:12.018" v="85" actId="47"/>
        <pc:sldMkLst>
          <pc:docMk/>
          <pc:sldMk cId="555392761" sldId="325"/>
        </pc:sldMkLst>
      </pc:sldChg>
      <pc:sldChg chg="del">
        <pc:chgData name="Lícia Sales" userId="262aa0ef8cccf3b2" providerId="LiveId" clId="{BACD811F-A264-4B6D-864C-1F162D751DAF}" dt="2025-08-21T13:07:26.153" v="80" actId="47"/>
        <pc:sldMkLst>
          <pc:docMk/>
          <pc:sldMk cId="1727002227" sldId="330"/>
        </pc:sldMkLst>
      </pc:sldChg>
      <pc:sldChg chg="del">
        <pc:chgData name="Lícia Sales" userId="262aa0ef8cccf3b2" providerId="LiveId" clId="{BACD811F-A264-4B6D-864C-1F162D751DAF}" dt="2025-08-21T13:07:24.273" v="79" actId="47"/>
        <pc:sldMkLst>
          <pc:docMk/>
          <pc:sldMk cId="1982509644" sldId="519"/>
        </pc:sldMkLst>
      </pc:sldChg>
      <pc:sldChg chg="del">
        <pc:chgData name="Lícia Sales" userId="262aa0ef8cccf3b2" providerId="LiveId" clId="{BACD811F-A264-4B6D-864C-1F162D751DAF}" dt="2025-08-21T13:07:37.488" v="84" actId="47"/>
        <pc:sldMkLst>
          <pc:docMk/>
          <pc:sldMk cId="3440960323" sldId="521"/>
        </pc:sldMkLst>
      </pc:sldChg>
      <pc:sldChg chg="del">
        <pc:chgData name="Lícia Sales" userId="262aa0ef8cccf3b2" providerId="LiveId" clId="{BACD811F-A264-4B6D-864C-1F162D751DAF}" dt="2025-08-21T14:47:02.881" v="561" actId="47"/>
        <pc:sldMkLst>
          <pc:docMk/>
          <pc:sldMk cId="3997395331" sldId="522"/>
        </pc:sldMkLst>
      </pc:sldChg>
      <pc:sldChg chg="del">
        <pc:chgData name="Lícia Sales" userId="262aa0ef8cccf3b2" providerId="LiveId" clId="{BACD811F-A264-4B6D-864C-1F162D751DAF}" dt="2025-08-21T13:06:41.085" v="75" actId="47"/>
        <pc:sldMkLst>
          <pc:docMk/>
          <pc:sldMk cId="3251670978" sldId="523"/>
        </pc:sldMkLst>
      </pc:sldChg>
      <pc:sldChg chg="del">
        <pc:chgData name="Lícia Sales" userId="262aa0ef8cccf3b2" providerId="LiveId" clId="{BACD811F-A264-4B6D-864C-1F162D751DAF}" dt="2025-08-21T13:06:42.216" v="76" actId="47"/>
        <pc:sldMkLst>
          <pc:docMk/>
          <pc:sldMk cId="4206211462" sldId="524"/>
        </pc:sldMkLst>
      </pc:sldChg>
      <pc:sldChg chg="del">
        <pc:chgData name="Lícia Sales" userId="262aa0ef8cccf3b2" providerId="LiveId" clId="{BACD811F-A264-4B6D-864C-1F162D751DAF}" dt="2025-08-21T13:07:33.518" v="82" actId="47"/>
        <pc:sldMkLst>
          <pc:docMk/>
          <pc:sldMk cId="3453456083" sldId="527"/>
        </pc:sldMkLst>
      </pc:sldChg>
      <pc:sldChg chg="addSp delSp modSp mod chgLayout">
        <pc:chgData name="Lícia Sales" userId="262aa0ef8cccf3b2" providerId="LiveId" clId="{BACD811F-A264-4B6D-864C-1F162D751DAF}" dt="2025-08-24T22:27:25.323" v="2941" actId="1076"/>
        <pc:sldMkLst>
          <pc:docMk/>
          <pc:sldMk cId="3302471818" sldId="528"/>
        </pc:sldMkLst>
      </pc:sldChg>
      <pc:sldChg chg="addSp delSp modSp new mod">
        <pc:chgData name="Lícia Sales" userId="262aa0ef8cccf3b2" providerId="LiveId" clId="{BACD811F-A264-4B6D-864C-1F162D751DAF}" dt="2025-08-21T21:26:49.073" v="2741" actId="1076"/>
        <pc:sldMkLst>
          <pc:docMk/>
          <pc:sldMk cId="3891610944" sldId="2603"/>
        </pc:sldMkLst>
        <pc:spChg chg="mod">
          <ac:chgData name="Lícia Sales" userId="262aa0ef8cccf3b2" providerId="LiveId" clId="{BACD811F-A264-4B6D-864C-1F162D751DAF}" dt="2025-08-21T21:26:49.073" v="2741" actId="1076"/>
          <ac:spMkLst>
            <pc:docMk/>
            <pc:sldMk cId="3891610944" sldId="2603"/>
            <ac:spMk id="2" creationId="{B173B550-58F8-6C93-340E-5C5CD228DBA3}"/>
          </ac:spMkLst>
        </pc:spChg>
        <pc:picChg chg="add mod">
          <ac:chgData name="Lícia Sales" userId="262aa0ef8cccf3b2" providerId="LiveId" clId="{BACD811F-A264-4B6D-864C-1F162D751DAF}" dt="2025-08-21T21:26:43.081" v="2740" actId="1076"/>
          <ac:picMkLst>
            <pc:docMk/>
            <pc:sldMk cId="3891610944" sldId="2603"/>
            <ac:picMk id="7" creationId="{525847D5-433D-B000-B87F-830A8685D9C7}"/>
          </ac:picMkLst>
        </pc:picChg>
        <pc:picChg chg="add mod">
          <ac:chgData name="Lícia Sales" userId="262aa0ef8cccf3b2" providerId="LiveId" clId="{BACD811F-A264-4B6D-864C-1F162D751DAF}" dt="2025-08-21T21:26:37.310" v="2739" actId="1076"/>
          <ac:picMkLst>
            <pc:docMk/>
            <pc:sldMk cId="3891610944" sldId="2603"/>
            <ac:picMk id="13" creationId="{EDD26533-6E4E-3D55-24BD-08E8EF01A063}"/>
          </ac:picMkLst>
        </pc:picChg>
      </pc:sldChg>
      <pc:sldChg chg="addSp delSp modSp new mod modClrScheme modAnim chgLayout">
        <pc:chgData name="Lícia Sales" userId="262aa0ef8cccf3b2" providerId="LiveId" clId="{BACD811F-A264-4B6D-864C-1F162D751DAF}" dt="2025-08-26T13:20:10.369" v="2944" actId="1076"/>
        <pc:sldMkLst>
          <pc:docMk/>
          <pc:sldMk cId="2333110587" sldId="2604"/>
        </pc:sldMkLst>
        <pc:picChg chg="add mod modCrop">
          <ac:chgData name="Lícia Sales" userId="262aa0ef8cccf3b2" providerId="LiveId" clId="{BACD811F-A264-4B6D-864C-1F162D751DAF}" dt="2025-08-21T21:27:36.753" v="2748" actId="1076"/>
          <ac:picMkLst>
            <pc:docMk/>
            <pc:sldMk cId="2333110587" sldId="2604"/>
            <ac:picMk id="6" creationId="{EBB298B1-A83F-E50F-3E17-34F7603C3766}"/>
          </ac:picMkLst>
        </pc:picChg>
        <pc:picChg chg="add mod">
          <ac:chgData name="Lícia Sales" userId="262aa0ef8cccf3b2" providerId="LiveId" clId="{BACD811F-A264-4B6D-864C-1F162D751DAF}" dt="2025-08-26T13:20:10.369" v="2944" actId="1076"/>
          <ac:picMkLst>
            <pc:docMk/>
            <pc:sldMk cId="2333110587" sldId="2604"/>
            <ac:picMk id="9" creationId="{9108BBB3-B711-A0AF-2A2B-9F560B0679DF}"/>
          </ac:picMkLst>
        </pc:picChg>
      </pc:sldChg>
      <pc:sldChg chg="addSp modSp new mod ord">
        <pc:chgData name="Lícia Sales" userId="262aa0ef8cccf3b2" providerId="LiveId" clId="{BACD811F-A264-4B6D-864C-1F162D751DAF}" dt="2025-08-21T21:10:18.873" v="2576" actId="1440"/>
        <pc:sldMkLst>
          <pc:docMk/>
          <pc:sldMk cId="1846675697" sldId="2605"/>
        </pc:sldMkLst>
        <pc:spChg chg="mod">
          <ac:chgData name="Lícia Sales" userId="262aa0ef8cccf3b2" providerId="LiveId" clId="{BACD811F-A264-4B6D-864C-1F162D751DAF}" dt="2025-08-21T19:57:55.998" v="1420" actId="1076"/>
          <ac:spMkLst>
            <pc:docMk/>
            <pc:sldMk cId="1846675697" sldId="2605"/>
            <ac:spMk id="3" creationId="{F8892EE8-E85D-A0FE-A258-D96F9D7DE21F}"/>
          </ac:spMkLst>
        </pc:spChg>
        <pc:spChg chg="add mod">
          <ac:chgData name="Lícia Sales" userId="262aa0ef8cccf3b2" providerId="LiveId" clId="{BACD811F-A264-4B6D-864C-1F162D751DAF}" dt="2025-08-21T19:58:18.168" v="1424" actId="1076"/>
          <ac:spMkLst>
            <pc:docMk/>
            <pc:sldMk cId="1846675697" sldId="2605"/>
            <ac:spMk id="6" creationId="{B793D055-5440-31AE-F49C-751156AF04CB}"/>
          </ac:spMkLst>
        </pc:spChg>
        <pc:picChg chg="add mod">
          <ac:chgData name="Lícia Sales" userId="262aa0ef8cccf3b2" providerId="LiveId" clId="{BACD811F-A264-4B6D-864C-1F162D751DAF}" dt="2025-08-21T21:10:18.873" v="2576" actId="1440"/>
          <ac:picMkLst>
            <pc:docMk/>
            <pc:sldMk cId="1846675697" sldId="2605"/>
            <ac:picMk id="5" creationId="{C72779C8-1759-E25E-C119-910D0D3BAA85}"/>
          </ac:picMkLst>
        </pc:picChg>
      </pc:sldChg>
      <pc:sldChg chg="addSp delSp modSp new mod ord chgLayout">
        <pc:chgData name="Lícia Sales" userId="262aa0ef8cccf3b2" providerId="LiveId" clId="{BACD811F-A264-4B6D-864C-1F162D751DAF}" dt="2025-08-21T21:06:35.518" v="2573" actId="121"/>
        <pc:sldMkLst>
          <pc:docMk/>
          <pc:sldMk cId="532580897" sldId="2606"/>
        </pc:sldMkLst>
        <pc:spChg chg="add mod">
          <ac:chgData name="Lícia Sales" userId="262aa0ef8cccf3b2" providerId="LiveId" clId="{BACD811F-A264-4B6D-864C-1F162D751DAF}" dt="2025-08-21T21:06:19.536" v="2571" actId="1076"/>
          <ac:spMkLst>
            <pc:docMk/>
            <pc:sldMk cId="532580897" sldId="2606"/>
            <ac:spMk id="2" creationId="{EF484BE3-6373-8F8B-F58F-3A7C65A87BB6}"/>
          </ac:spMkLst>
        </pc:spChg>
        <pc:spChg chg="add mod">
          <ac:chgData name="Lícia Sales" userId="262aa0ef8cccf3b2" providerId="LiveId" clId="{BACD811F-A264-4B6D-864C-1F162D751DAF}" dt="2025-08-21T21:06:35.518" v="2573" actId="121"/>
          <ac:spMkLst>
            <pc:docMk/>
            <pc:sldMk cId="532580897" sldId="2606"/>
            <ac:spMk id="4" creationId="{3FA812F1-A793-2DD3-5C1F-D3274A5A8834}"/>
          </ac:spMkLst>
        </pc:spChg>
        <pc:picChg chg="add mod">
          <ac:chgData name="Lícia Sales" userId="262aa0ef8cccf3b2" providerId="LiveId" clId="{BACD811F-A264-4B6D-864C-1F162D751DAF}" dt="2025-08-21T21:06:04.344" v="2569" actId="1076"/>
          <ac:picMkLst>
            <pc:docMk/>
            <pc:sldMk cId="532580897" sldId="2606"/>
            <ac:picMk id="5" creationId="{09839A8B-FB8C-B89D-D00B-D3D1500D65E8}"/>
          </ac:picMkLst>
        </pc:picChg>
      </pc:sldChg>
      <pc:sldChg chg="addSp delSp modSp new del mod chgLayout">
        <pc:chgData name="Lícia Sales" userId="262aa0ef8cccf3b2" providerId="LiveId" clId="{BACD811F-A264-4B6D-864C-1F162D751DAF}" dt="2025-08-21T14:41:06.484" v="421" actId="47"/>
        <pc:sldMkLst>
          <pc:docMk/>
          <pc:sldMk cId="1122039542" sldId="2606"/>
        </pc:sldMkLst>
      </pc:sldChg>
      <pc:sldChg chg="addSp delSp modSp new del mod">
        <pc:chgData name="Lícia Sales" userId="262aa0ef8cccf3b2" providerId="LiveId" clId="{BACD811F-A264-4B6D-864C-1F162D751DAF}" dt="2025-08-21T14:30:15.935" v="371" actId="47"/>
        <pc:sldMkLst>
          <pc:docMk/>
          <pc:sldMk cId="2437710867" sldId="2606"/>
        </pc:sldMkLst>
      </pc:sldChg>
      <pc:sldChg chg="del">
        <pc:chgData name="Lícia Sales" userId="262aa0ef8cccf3b2" providerId="LiveId" clId="{BACD811F-A264-4B6D-864C-1F162D751DAF}" dt="2025-08-21T13:07:35.730" v="83" actId="47"/>
        <pc:sldMkLst>
          <pc:docMk/>
          <pc:sldMk cId="2377762763" sldId="2607"/>
        </pc:sldMkLst>
      </pc:sldChg>
      <pc:sldChg chg="addSp delSp modSp new mod modClrScheme chgLayout">
        <pc:chgData name="Lícia Sales" userId="262aa0ef8cccf3b2" providerId="LiveId" clId="{BACD811F-A264-4B6D-864C-1F162D751DAF}" dt="2025-08-21T21:09:13.749" v="2575" actId="700"/>
        <pc:sldMkLst>
          <pc:docMk/>
          <pc:sldMk cId="3992346369" sldId="2607"/>
        </pc:sldMkLst>
      </pc:sldChg>
      <pc:sldChg chg="del">
        <pc:chgData name="Lícia Sales" userId="262aa0ef8cccf3b2" providerId="LiveId" clId="{BACD811F-A264-4B6D-864C-1F162D751DAF}" dt="2025-08-21T13:08:17.825" v="86" actId="47"/>
        <pc:sldMkLst>
          <pc:docMk/>
          <pc:sldMk cId="323581224" sldId="2608"/>
        </pc:sldMkLst>
      </pc:sldChg>
      <pc:sldChg chg="addSp delSp modSp new mod modClrScheme chgLayout">
        <pc:chgData name="Lícia Sales" userId="262aa0ef8cccf3b2" providerId="LiveId" clId="{BACD811F-A264-4B6D-864C-1F162D751DAF}" dt="2025-08-21T14:57:33.450" v="752" actId="1076"/>
        <pc:sldMkLst>
          <pc:docMk/>
          <pc:sldMk cId="1867213143" sldId="2608"/>
        </pc:sldMkLst>
        <pc:spChg chg="add mod">
          <ac:chgData name="Lícia Sales" userId="262aa0ef8cccf3b2" providerId="LiveId" clId="{BACD811F-A264-4B6D-864C-1F162D751DAF}" dt="2025-08-21T14:57:33.450" v="752" actId="1076"/>
          <ac:spMkLst>
            <pc:docMk/>
            <pc:sldMk cId="1867213143" sldId="2608"/>
            <ac:spMk id="7" creationId="{13993D6C-3E5E-A63D-C385-7885C5DFA1EE}"/>
          </ac:spMkLst>
        </pc:spChg>
        <pc:spChg chg="add mod">
          <ac:chgData name="Lícia Sales" userId="262aa0ef8cccf3b2" providerId="LiveId" clId="{BACD811F-A264-4B6D-864C-1F162D751DAF}" dt="2025-08-21T14:57:28.885" v="751" actId="1076"/>
          <ac:spMkLst>
            <pc:docMk/>
            <pc:sldMk cId="1867213143" sldId="2608"/>
            <ac:spMk id="8" creationId="{AC5D459B-0BA1-8E8B-3536-4D99218D9617}"/>
          </ac:spMkLst>
        </pc:spChg>
        <pc:spChg chg="add mod">
          <ac:chgData name="Lícia Sales" userId="262aa0ef8cccf3b2" providerId="LiveId" clId="{BACD811F-A264-4B6D-864C-1F162D751DAF}" dt="2025-08-21T14:57:15.643" v="748" actId="1076"/>
          <ac:spMkLst>
            <pc:docMk/>
            <pc:sldMk cId="1867213143" sldId="2608"/>
            <ac:spMk id="11" creationId="{D3201DAB-398C-9924-B527-6EAF0C3CE976}"/>
          </ac:spMkLst>
        </pc:spChg>
        <pc:picChg chg="add mod">
          <ac:chgData name="Lícia Sales" userId="262aa0ef8cccf3b2" providerId="LiveId" clId="{BACD811F-A264-4B6D-864C-1F162D751DAF}" dt="2025-08-21T14:57:20.053" v="749" actId="1076"/>
          <ac:picMkLst>
            <pc:docMk/>
            <pc:sldMk cId="1867213143" sldId="2608"/>
            <ac:picMk id="10" creationId="{FBA5AF8B-6678-EF07-9B0B-7EF32DAD3D5B}"/>
          </ac:picMkLst>
        </pc:picChg>
      </pc:sldChg>
      <pc:sldChg chg="addSp modSp add mod ord">
        <pc:chgData name="Lícia Sales" userId="262aa0ef8cccf3b2" providerId="LiveId" clId="{BACD811F-A264-4B6D-864C-1F162D751DAF}" dt="2025-08-26T17:16:33.039" v="3090" actId="20577"/>
        <pc:sldMkLst>
          <pc:docMk/>
          <pc:sldMk cId="769381840" sldId="2609"/>
        </pc:sldMkLst>
        <pc:spChg chg="mod">
          <ac:chgData name="Lícia Sales" userId="262aa0ef8cccf3b2" providerId="LiveId" clId="{BACD811F-A264-4B6D-864C-1F162D751DAF}" dt="2025-08-21T20:06:21.740" v="1536" actId="1076"/>
          <ac:spMkLst>
            <pc:docMk/>
            <pc:sldMk cId="769381840" sldId="2609"/>
            <ac:spMk id="7" creationId="{AA18477B-61B8-A87A-66A9-1C774F77D30A}"/>
          </ac:spMkLst>
        </pc:spChg>
        <pc:spChg chg="mod">
          <ac:chgData name="Lícia Sales" userId="262aa0ef8cccf3b2" providerId="LiveId" clId="{BACD811F-A264-4B6D-864C-1F162D751DAF}" dt="2025-08-26T17:16:33.039" v="3090" actId="20577"/>
          <ac:spMkLst>
            <pc:docMk/>
            <pc:sldMk cId="769381840" sldId="2609"/>
            <ac:spMk id="8" creationId="{D740674D-9ED0-E3A7-815B-6BDC64E0717B}"/>
          </ac:spMkLst>
        </pc:spChg>
      </pc:sldChg>
      <pc:sldChg chg="del">
        <pc:chgData name="Lícia Sales" userId="262aa0ef8cccf3b2" providerId="LiveId" clId="{BACD811F-A264-4B6D-864C-1F162D751DAF}" dt="2025-08-21T13:08:19.991" v="87" actId="47"/>
        <pc:sldMkLst>
          <pc:docMk/>
          <pc:sldMk cId="4216480221" sldId="2609"/>
        </pc:sldMkLst>
      </pc:sldChg>
      <pc:sldChg chg="addSp delSp modSp add mod">
        <pc:chgData name="Lícia Sales" userId="262aa0ef8cccf3b2" providerId="LiveId" clId="{BACD811F-A264-4B6D-864C-1F162D751DAF}" dt="2025-08-21T20:02:39.754" v="1494" actId="20577"/>
        <pc:sldMkLst>
          <pc:docMk/>
          <pc:sldMk cId="708191077" sldId="2610"/>
        </pc:sldMkLst>
        <pc:spChg chg="mod">
          <ac:chgData name="Lícia Sales" userId="262aa0ef8cccf3b2" providerId="LiveId" clId="{BACD811F-A264-4B6D-864C-1F162D751DAF}" dt="2025-08-21T20:02:39.754" v="1494" actId="20577"/>
          <ac:spMkLst>
            <pc:docMk/>
            <pc:sldMk cId="708191077" sldId="2610"/>
            <ac:spMk id="7" creationId="{0BA520E5-7C18-13EA-0779-587D7B9CC734}"/>
          </ac:spMkLst>
        </pc:spChg>
        <pc:spChg chg="mod ord">
          <ac:chgData name="Lícia Sales" userId="262aa0ef8cccf3b2" providerId="LiveId" clId="{BACD811F-A264-4B6D-864C-1F162D751DAF}" dt="2025-08-21T20:02:13.657" v="1488" actId="1076"/>
          <ac:spMkLst>
            <pc:docMk/>
            <pc:sldMk cId="708191077" sldId="2610"/>
            <ac:spMk id="8" creationId="{42E53D5C-3CEE-0379-CA33-B17A08318A97}"/>
          </ac:spMkLst>
        </pc:spChg>
        <pc:spChg chg="add">
          <ac:chgData name="Lícia Sales" userId="262aa0ef8cccf3b2" providerId="LiveId" clId="{BACD811F-A264-4B6D-864C-1F162D751DAF}" dt="2025-08-21T15:01:34.879" v="775" actId="26606"/>
          <ac:spMkLst>
            <pc:docMk/>
            <pc:sldMk cId="708191077" sldId="2610"/>
            <ac:spMk id="15" creationId="{6E9D456A-8546-9913-C6FB-74652D72DA7B}"/>
          </ac:spMkLst>
        </pc:spChg>
        <pc:picChg chg="add mod">
          <ac:chgData name="Lícia Sales" userId="262aa0ef8cccf3b2" providerId="LiveId" clId="{BACD811F-A264-4B6D-864C-1F162D751DAF}" dt="2025-08-21T20:02:31.784" v="1492" actId="1076"/>
          <ac:picMkLst>
            <pc:docMk/>
            <pc:sldMk cId="708191077" sldId="2610"/>
            <ac:picMk id="3" creationId="{C6E49692-7316-0339-54B1-2B359BD6CAA7}"/>
          </ac:picMkLst>
        </pc:picChg>
      </pc:sldChg>
      <pc:sldChg chg="addSp delSp modSp add mod">
        <pc:chgData name="Lícia Sales" userId="262aa0ef8cccf3b2" providerId="LiveId" clId="{BACD811F-A264-4B6D-864C-1F162D751DAF}" dt="2025-08-21T21:16:49.300" v="2658" actId="1076"/>
        <pc:sldMkLst>
          <pc:docMk/>
          <pc:sldMk cId="431710536" sldId="2611"/>
        </pc:sldMkLst>
        <pc:spChg chg="mod">
          <ac:chgData name="Lícia Sales" userId="262aa0ef8cccf3b2" providerId="LiveId" clId="{BACD811F-A264-4B6D-864C-1F162D751DAF}" dt="2025-08-21T21:16:42.343" v="2656" actId="1076"/>
          <ac:spMkLst>
            <pc:docMk/>
            <pc:sldMk cId="431710536" sldId="2611"/>
            <ac:spMk id="7" creationId="{7E596860-6968-C745-E435-124E1E74A2FD}"/>
          </ac:spMkLst>
        </pc:spChg>
      </pc:sldChg>
      <pc:sldChg chg="del">
        <pc:chgData name="Lícia Sales" userId="262aa0ef8cccf3b2" providerId="LiveId" clId="{BACD811F-A264-4B6D-864C-1F162D751DAF}" dt="2025-08-21T13:08:24.067" v="90" actId="47"/>
        <pc:sldMkLst>
          <pc:docMk/>
          <pc:sldMk cId="1990518644" sldId="2611"/>
        </pc:sldMkLst>
      </pc:sldChg>
      <pc:sldChg chg="del">
        <pc:chgData name="Lícia Sales" userId="262aa0ef8cccf3b2" providerId="LiveId" clId="{BACD811F-A264-4B6D-864C-1F162D751DAF}" dt="2025-08-21T13:08:25.581" v="91" actId="47"/>
        <pc:sldMkLst>
          <pc:docMk/>
          <pc:sldMk cId="371742972" sldId="2612"/>
        </pc:sldMkLst>
      </pc:sldChg>
      <pc:sldChg chg="addSp modSp add mod">
        <pc:chgData name="Lícia Sales" userId="262aa0ef8cccf3b2" providerId="LiveId" clId="{BACD811F-A264-4B6D-864C-1F162D751DAF}" dt="2025-08-21T21:14:22.236" v="2603" actId="14100"/>
        <pc:sldMkLst>
          <pc:docMk/>
          <pc:sldMk cId="3993917950" sldId="2612"/>
        </pc:sldMkLst>
        <pc:spChg chg="mod">
          <ac:chgData name="Lícia Sales" userId="262aa0ef8cccf3b2" providerId="LiveId" clId="{BACD811F-A264-4B6D-864C-1F162D751DAF}" dt="2025-08-21T21:14:22.236" v="2603" actId="14100"/>
          <ac:spMkLst>
            <pc:docMk/>
            <pc:sldMk cId="3993917950" sldId="2612"/>
            <ac:spMk id="7" creationId="{7AD2B703-EAD5-0E66-9CD8-40569894B2A4}"/>
          </ac:spMkLst>
        </pc:spChg>
        <pc:spChg chg="mod">
          <ac:chgData name="Lícia Sales" userId="262aa0ef8cccf3b2" providerId="LiveId" clId="{BACD811F-A264-4B6D-864C-1F162D751DAF}" dt="2025-08-21T20:25:01.476" v="1560" actId="14100"/>
          <ac:spMkLst>
            <pc:docMk/>
            <pc:sldMk cId="3993917950" sldId="2612"/>
            <ac:spMk id="8" creationId="{27386D6D-0451-D42A-4D06-44BCEF41ABE2}"/>
          </ac:spMkLst>
        </pc:spChg>
        <pc:picChg chg="add mod">
          <ac:chgData name="Lícia Sales" userId="262aa0ef8cccf3b2" providerId="LiveId" clId="{BACD811F-A264-4B6D-864C-1F162D751DAF}" dt="2025-08-21T15:18:46.680" v="1062" actId="1076"/>
          <ac:picMkLst>
            <pc:docMk/>
            <pc:sldMk cId="3993917950" sldId="2612"/>
            <ac:picMk id="10" creationId="{3D342AAE-DF07-6813-731D-3FE333A609DB}"/>
          </ac:picMkLst>
        </pc:picChg>
      </pc:sldChg>
      <pc:sldChg chg="del">
        <pc:chgData name="Lícia Sales" userId="262aa0ef8cccf3b2" providerId="LiveId" clId="{BACD811F-A264-4B6D-864C-1F162D751DAF}" dt="2025-08-21T13:08:22.887" v="89" actId="47"/>
        <pc:sldMkLst>
          <pc:docMk/>
          <pc:sldMk cId="895248376" sldId="2613"/>
        </pc:sldMkLst>
      </pc:sldChg>
      <pc:sldChg chg="delSp modSp add mod">
        <pc:chgData name="Lícia Sales" userId="262aa0ef8cccf3b2" providerId="LiveId" clId="{BACD811F-A264-4B6D-864C-1F162D751DAF}" dt="2025-08-21T21:17:40.673" v="2662" actId="1076"/>
        <pc:sldMkLst>
          <pc:docMk/>
          <pc:sldMk cId="2707561423" sldId="2613"/>
        </pc:sldMkLst>
        <pc:spChg chg="mod">
          <ac:chgData name="Lícia Sales" userId="262aa0ef8cccf3b2" providerId="LiveId" clId="{BACD811F-A264-4B6D-864C-1F162D751DAF}" dt="2025-08-21T21:17:31.822" v="2661" actId="1076"/>
          <ac:spMkLst>
            <pc:docMk/>
            <pc:sldMk cId="2707561423" sldId="2613"/>
            <ac:spMk id="7" creationId="{5F72B71B-06D7-3022-81DD-EF9357FDB0E3}"/>
          </ac:spMkLst>
        </pc:spChg>
        <pc:spChg chg="mod">
          <ac:chgData name="Lícia Sales" userId="262aa0ef8cccf3b2" providerId="LiveId" clId="{BACD811F-A264-4B6D-864C-1F162D751DAF}" dt="2025-08-21T21:17:40.673" v="2662" actId="1076"/>
          <ac:spMkLst>
            <pc:docMk/>
            <pc:sldMk cId="2707561423" sldId="2613"/>
            <ac:spMk id="8" creationId="{8214E692-3FE2-9660-6385-8B1BD54E6C1D}"/>
          </ac:spMkLst>
        </pc:spChg>
      </pc:sldChg>
      <pc:sldChg chg="new del">
        <pc:chgData name="Lícia Sales" userId="262aa0ef8cccf3b2" providerId="LiveId" clId="{BACD811F-A264-4B6D-864C-1F162D751DAF}" dt="2025-08-21T16:52:40.449" v="1245" actId="47"/>
        <pc:sldMkLst>
          <pc:docMk/>
          <pc:sldMk cId="3396539569" sldId="2614"/>
        </pc:sldMkLst>
      </pc:sldChg>
      <pc:sldChg chg="del">
        <pc:chgData name="Lícia Sales" userId="262aa0ef8cccf3b2" providerId="LiveId" clId="{BACD811F-A264-4B6D-864C-1F162D751DAF}" dt="2025-08-21T13:08:20.970" v="88" actId="47"/>
        <pc:sldMkLst>
          <pc:docMk/>
          <pc:sldMk cId="3648101765" sldId="2614"/>
        </pc:sldMkLst>
      </pc:sldChg>
      <pc:sldChg chg="addSp modSp add mod">
        <pc:chgData name="Lícia Sales" userId="262aa0ef8cccf3b2" providerId="LiveId" clId="{BACD811F-A264-4B6D-864C-1F162D751DAF}" dt="2025-08-21T21:17:50.255" v="2663" actId="1076"/>
        <pc:sldMkLst>
          <pc:docMk/>
          <pc:sldMk cId="2452796508" sldId="2615"/>
        </pc:sldMkLst>
      </pc:sldChg>
      <pc:sldChg chg="addSp delSp modSp add mod">
        <pc:chgData name="Lícia Sales" userId="262aa0ef8cccf3b2" providerId="LiveId" clId="{BACD811F-A264-4B6D-864C-1F162D751DAF}" dt="2025-08-21T21:18:03.098" v="2666" actId="1076"/>
        <pc:sldMkLst>
          <pc:docMk/>
          <pc:sldMk cId="834539791" sldId="2616"/>
        </pc:sldMkLst>
      </pc:sldChg>
      <pc:sldChg chg="addSp delSp modSp add mod">
        <pc:chgData name="Lícia Sales" userId="262aa0ef8cccf3b2" providerId="LiveId" clId="{BACD811F-A264-4B6D-864C-1F162D751DAF}" dt="2025-08-21T21:18:56.882" v="2677" actId="1076"/>
        <pc:sldMkLst>
          <pc:docMk/>
          <pc:sldMk cId="2106109553" sldId="2617"/>
        </pc:sldMkLst>
      </pc:sldChg>
      <pc:sldChg chg="new del">
        <pc:chgData name="Lícia Sales" userId="262aa0ef8cccf3b2" providerId="LiveId" clId="{BACD811F-A264-4B6D-864C-1F162D751DAF}" dt="2025-08-21T17:09:00.904" v="1375" actId="47"/>
        <pc:sldMkLst>
          <pc:docMk/>
          <pc:sldMk cId="3208119721" sldId="2617"/>
        </pc:sldMkLst>
      </pc:sldChg>
      <pc:sldChg chg="addSp modSp new mod modTransition modAnim">
        <pc:chgData name="Lícia Sales" userId="262aa0ef8cccf3b2" providerId="LiveId" clId="{BACD811F-A264-4B6D-864C-1F162D751DAF}" dt="2025-08-21T21:19:20.733" v="2687" actId="20577"/>
        <pc:sldMkLst>
          <pc:docMk/>
          <pc:sldMk cId="1164345010" sldId="2618"/>
        </pc:sldMkLst>
      </pc:sldChg>
      <pc:sldChg chg="new del">
        <pc:chgData name="Lícia Sales" userId="262aa0ef8cccf3b2" providerId="LiveId" clId="{BACD811F-A264-4B6D-864C-1F162D751DAF}" dt="2025-08-21T20:50:36.493" v="1981" actId="2696"/>
        <pc:sldMkLst>
          <pc:docMk/>
          <pc:sldMk cId="1047437310" sldId="2619"/>
        </pc:sldMkLst>
      </pc:sldChg>
      <pc:sldChg chg="modSp add mod">
        <pc:chgData name="Lícia Sales" userId="262aa0ef8cccf3b2" providerId="LiveId" clId="{BACD811F-A264-4B6D-864C-1F162D751DAF}" dt="2025-08-21T21:19:29.760" v="2688"/>
        <pc:sldMkLst>
          <pc:docMk/>
          <pc:sldMk cId="3561559993" sldId="2619"/>
        </pc:sldMkLst>
      </pc:sldChg>
      <pc:sldChg chg="addSp delSp modSp new mod modClrScheme chgLayout">
        <pc:chgData name="Lícia Sales" userId="262aa0ef8cccf3b2" providerId="LiveId" clId="{BACD811F-A264-4B6D-864C-1F162D751DAF}" dt="2025-08-21T21:03:11.990" v="2499" actId="1076"/>
        <pc:sldMkLst>
          <pc:docMk/>
          <pc:sldMk cId="1518476810" sldId="2620"/>
        </pc:sldMkLst>
        <pc:spChg chg="mod ord">
          <ac:chgData name="Lícia Sales" userId="262aa0ef8cccf3b2" providerId="LiveId" clId="{BACD811F-A264-4B6D-864C-1F162D751DAF}" dt="2025-08-21T20:57:46.413" v="2425" actId="700"/>
          <ac:spMkLst>
            <pc:docMk/>
            <pc:sldMk cId="1518476810" sldId="2620"/>
            <ac:spMk id="3" creationId="{58B9F9D9-2231-F4A9-BBE5-357219274527}"/>
          </ac:spMkLst>
        </pc:spChg>
        <pc:spChg chg="add mod ord">
          <ac:chgData name="Lícia Sales" userId="262aa0ef8cccf3b2" providerId="LiveId" clId="{BACD811F-A264-4B6D-864C-1F162D751DAF}" dt="2025-08-21T21:03:08.085" v="2498" actId="1076"/>
          <ac:spMkLst>
            <pc:docMk/>
            <pc:sldMk cId="1518476810" sldId="2620"/>
            <ac:spMk id="4" creationId="{66599D47-D5B9-5B7C-7682-468FFA173451}"/>
          </ac:spMkLst>
        </pc:spChg>
        <pc:spChg chg="add mod ord">
          <ac:chgData name="Lícia Sales" userId="262aa0ef8cccf3b2" providerId="LiveId" clId="{BACD811F-A264-4B6D-864C-1F162D751DAF}" dt="2025-08-21T21:03:11.990" v="2499" actId="1076"/>
          <ac:spMkLst>
            <pc:docMk/>
            <pc:sldMk cId="1518476810" sldId="2620"/>
            <ac:spMk id="5" creationId="{B1E7A099-1487-A110-9D0C-2A49666B8A7E}"/>
          </ac:spMkLst>
        </pc:spChg>
      </pc:sldChg>
      <pc:sldChg chg="modSp add mod">
        <pc:chgData name="Lícia Sales" userId="262aa0ef8cccf3b2" providerId="LiveId" clId="{BACD811F-A264-4B6D-864C-1F162D751DAF}" dt="2025-08-26T14:23:04.516" v="3023" actId="20577"/>
        <pc:sldMkLst>
          <pc:docMk/>
          <pc:sldMk cId="2019774389" sldId="2621"/>
        </pc:sldMkLst>
      </pc:sldChg>
      <pc:sldChg chg="addSp modSp new mod">
        <pc:chgData name="Lícia Sales" userId="262aa0ef8cccf3b2" providerId="LiveId" clId="{BACD811F-A264-4B6D-864C-1F162D751DAF}" dt="2025-08-21T21:25:58.597" v="2738" actId="1076"/>
        <pc:sldMkLst>
          <pc:docMk/>
          <pc:sldMk cId="1283481490" sldId="2622"/>
        </pc:sldMkLst>
        <pc:spChg chg="mod">
          <ac:chgData name="Lícia Sales" userId="262aa0ef8cccf3b2" providerId="LiveId" clId="{BACD811F-A264-4B6D-864C-1F162D751DAF}" dt="2025-08-21T21:25:58.597" v="2738" actId="1076"/>
          <ac:spMkLst>
            <pc:docMk/>
            <pc:sldMk cId="1283481490" sldId="2622"/>
            <ac:spMk id="2" creationId="{7BB835BD-D1EB-D667-EF4F-B42AC09359F7}"/>
          </ac:spMkLst>
        </pc:spChg>
        <pc:spChg chg="add mod">
          <ac:chgData name="Lícia Sales" userId="262aa0ef8cccf3b2" providerId="LiveId" clId="{BACD811F-A264-4B6D-864C-1F162D751DAF}" dt="2025-08-21T21:24:36.855" v="2734" actId="1076"/>
          <ac:spMkLst>
            <pc:docMk/>
            <pc:sldMk cId="1283481490" sldId="2622"/>
            <ac:spMk id="4" creationId="{54358A7D-307D-E95E-497B-C8A38229567E}"/>
          </ac:spMkLst>
        </pc:spChg>
        <pc:picChg chg="add mod">
          <ac:chgData name="Lícia Sales" userId="262aa0ef8cccf3b2" providerId="LiveId" clId="{BACD811F-A264-4B6D-864C-1F162D751DAF}" dt="2025-08-21T21:25:09.699" v="2737" actId="1076"/>
          <ac:picMkLst>
            <pc:docMk/>
            <pc:sldMk cId="1283481490" sldId="2622"/>
            <ac:picMk id="6" creationId="{A9821319-807D-C736-ED4D-31D4F6DE16AE}"/>
          </ac:picMkLst>
        </pc:picChg>
      </pc:sldChg>
      <pc:sldChg chg="addSp delSp modSp new mod">
        <pc:chgData name="Lícia Sales" userId="262aa0ef8cccf3b2" providerId="LiveId" clId="{BACD811F-A264-4B6D-864C-1F162D751DAF}" dt="2025-08-26T17:09:30.274" v="3028" actId="113"/>
        <pc:sldMkLst>
          <pc:docMk/>
          <pc:sldMk cId="1146175325" sldId="2623"/>
        </pc:sldMkLst>
        <pc:spChg chg="add mod">
          <ac:chgData name="Lícia Sales" userId="262aa0ef8cccf3b2" providerId="LiveId" clId="{BACD811F-A264-4B6D-864C-1F162D751DAF}" dt="2025-08-24T22:19:20.687" v="2885" actId="1076"/>
          <ac:spMkLst>
            <pc:docMk/>
            <pc:sldMk cId="1146175325" sldId="2623"/>
            <ac:spMk id="6" creationId="{F316D8D5-C3A7-4979-5F0C-AB1D0D97360B}"/>
          </ac:spMkLst>
        </pc:spChg>
        <pc:spChg chg="add mod">
          <ac:chgData name="Lícia Sales" userId="262aa0ef8cccf3b2" providerId="LiveId" clId="{BACD811F-A264-4B6D-864C-1F162D751DAF}" dt="2025-08-24T22:17:08.085" v="2870" actId="1076"/>
          <ac:spMkLst>
            <pc:docMk/>
            <pc:sldMk cId="1146175325" sldId="2623"/>
            <ac:spMk id="7" creationId="{9E395546-5997-3993-5DD8-983BDB24A782}"/>
          </ac:spMkLst>
        </pc:spChg>
        <pc:spChg chg="add mod">
          <ac:chgData name="Lícia Sales" userId="262aa0ef8cccf3b2" providerId="LiveId" clId="{BACD811F-A264-4B6D-864C-1F162D751DAF}" dt="2025-08-26T17:09:14.351" v="3027" actId="113"/>
          <ac:spMkLst>
            <pc:docMk/>
            <pc:sldMk cId="1146175325" sldId="2623"/>
            <ac:spMk id="9" creationId="{A70AA22C-0F50-BADC-4265-C9633ECB1D9A}"/>
          </ac:spMkLst>
        </pc:spChg>
        <pc:spChg chg="add mod">
          <ac:chgData name="Lícia Sales" userId="262aa0ef8cccf3b2" providerId="LiveId" clId="{BACD811F-A264-4B6D-864C-1F162D751DAF}" dt="2025-08-26T17:08:56.964" v="3025" actId="113"/>
          <ac:spMkLst>
            <pc:docMk/>
            <pc:sldMk cId="1146175325" sldId="2623"/>
            <ac:spMk id="10" creationId="{96EDB97C-5CE7-BDE6-0861-D25814258722}"/>
          </ac:spMkLst>
        </pc:spChg>
        <pc:spChg chg="add mod">
          <ac:chgData name="Lícia Sales" userId="262aa0ef8cccf3b2" providerId="LiveId" clId="{BACD811F-A264-4B6D-864C-1F162D751DAF}" dt="2025-08-24T22:15:41.264" v="2852" actId="21"/>
          <ac:spMkLst>
            <pc:docMk/>
            <pc:sldMk cId="1146175325" sldId="2623"/>
            <ac:spMk id="11" creationId="{C538C036-86E0-F305-60AD-73FE571817F4}"/>
          </ac:spMkLst>
        </pc:spChg>
        <pc:spChg chg="add mod">
          <ac:chgData name="Lícia Sales" userId="262aa0ef8cccf3b2" providerId="LiveId" clId="{BACD811F-A264-4B6D-864C-1F162D751DAF}" dt="2025-08-26T17:09:30.274" v="3028" actId="113"/>
          <ac:spMkLst>
            <pc:docMk/>
            <pc:sldMk cId="1146175325" sldId="2623"/>
            <ac:spMk id="12" creationId="{CD3A5735-F285-AD1F-A252-9AF1979A7EAF}"/>
          </ac:spMkLst>
        </pc:spChg>
        <pc:spChg chg="add mod">
          <ac:chgData name="Lícia Sales" userId="262aa0ef8cccf3b2" providerId="LiveId" clId="{BACD811F-A264-4B6D-864C-1F162D751DAF}" dt="2025-08-26T17:08:41.927" v="3024" actId="113"/>
          <ac:spMkLst>
            <pc:docMk/>
            <pc:sldMk cId="1146175325" sldId="2623"/>
            <ac:spMk id="13" creationId="{49A82648-D319-64D6-7F47-8C1E9F7D17E7}"/>
          </ac:spMkLst>
        </pc:spChg>
        <pc:picChg chg="add mod">
          <ac:chgData name="Lícia Sales" userId="262aa0ef8cccf3b2" providerId="LiveId" clId="{BACD811F-A264-4B6D-864C-1F162D751DAF}" dt="2025-08-24T22:19:55.290" v="2886"/>
          <ac:picMkLst>
            <pc:docMk/>
            <pc:sldMk cId="1146175325" sldId="2623"/>
            <ac:picMk id="15" creationId="{61CA2B32-5C58-A40E-A4E6-498D7402A300}"/>
          </ac:picMkLst>
        </pc:picChg>
      </pc:sldChg>
      <pc:sldChg chg="new del">
        <pc:chgData name="Lícia Sales" userId="262aa0ef8cccf3b2" providerId="LiveId" clId="{BACD811F-A264-4B6D-864C-1F162D751DAF}" dt="2025-08-26T14:21:20.089" v="2947" actId="47"/>
        <pc:sldMkLst>
          <pc:docMk/>
          <pc:sldMk cId="1627096617" sldId="2624"/>
        </pc:sldMkLst>
      </pc:sldChg>
      <pc:sldChg chg="add del">
        <pc:chgData name="Lícia Sales" userId="262aa0ef8cccf3b2" providerId="LiveId" clId="{BACD811F-A264-4B6D-864C-1F162D751DAF}" dt="2025-08-24T22:24:10.413" v="2897"/>
        <pc:sldMkLst>
          <pc:docMk/>
          <pc:sldMk cId="1817665168" sldId="2624"/>
        </pc:sldMkLst>
      </pc:sldChg>
      <pc:sldChg chg="modSp add mod modAnim">
        <pc:chgData name="Lícia Sales" userId="262aa0ef8cccf3b2" providerId="LiveId" clId="{BACD811F-A264-4B6D-864C-1F162D751DAF}" dt="2025-08-26T14:22:59.671" v="3021" actId="1076"/>
        <pc:sldMkLst>
          <pc:docMk/>
          <pc:sldMk cId="2024465897" sldId="2625"/>
        </pc:sldMkLst>
      </pc:sldChg>
      <pc:sldChg chg="addSp delSp modSp new mod modClrScheme chgLayout">
        <pc:chgData name="Lícia Sales" userId="262aa0ef8cccf3b2" providerId="LiveId" clId="{BACD811F-A264-4B6D-864C-1F162D751DAF}" dt="2025-08-26T17:11:24.676" v="3052" actId="20577"/>
        <pc:sldMkLst>
          <pc:docMk/>
          <pc:sldMk cId="485743800" sldId="2626"/>
        </pc:sldMkLst>
        <pc:spChg chg="mod ord">
          <ac:chgData name="Lícia Sales" userId="262aa0ef8cccf3b2" providerId="LiveId" clId="{BACD811F-A264-4B6D-864C-1F162D751DAF}" dt="2025-08-26T17:11:07.284" v="3032" actId="700"/>
          <ac:spMkLst>
            <pc:docMk/>
            <pc:sldMk cId="485743800" sldId="2626"/>
            <ac:spMk id="2" creationId="{C501D74D-6138-87E0-272C-4520C46BCC76}"/>
          </ac:spMkLst>
        </pc:spChg>
        <pc:spChg chg="add mod ord">
          <ac:chgData name="Lícia Sales" userId="262aa0ef8cccf3b2" providerId="LiveId" clId="{BACD811F-A264-4B6D-864C-1F162D751DAF}" dt="2025-08-26T17:11:24.676" v="3052" actId="20577"/>
          <ac:spMkLst>
            <pc:docMk/>
            <pc:sldMk cId="485743800" sldId="2626"/>
            <ac:spMk id="6" creationId="{23035500-EB28-E385-E1FF-8446516D569B}"/>
          </ac:spMkLst>
        </pc:spChg>
      </pc:sldChg>
      <pc:sldChg chg="addSp delSp modSp new mod chgLayout">
        <pc:chgData name="Lícia Sales" userId="262aa0ef8cccf3b2" providerId="LiveId" clId="{BACD811F-A264-4B6D-864C-1F162D751DAF}" dt="2025-08-26T17:12:32.503" v="3085" actId="20577"/>
        <pc:sldMkLst>
          <pc:docMk/>
          <pc:sldMk cId="143100311" sldId="2627"/>
        </pc:sldMkLst>
        <pc:spChg chg="mod ord">
          <ac:chgData name="Lícia Sales" userId="262aa0ef8cccf3b2" providerId="LiveId" clId="{BACD811F-A264-4B6D-864C-1F162D751DAF}" dt="2025-08-26T17:12:17.033" v="3063" actId="700"/>
          <ac:spMkLst>
            <pc:docMk/>
            <pc:sldMk cId="143100311" sldId="2627"/>
            <ac:spMk id="3" creationId="{012809DF-602C-E427-7DF5-F473CFF9656D}"/>
          </ac:spMkLst>
        </pc:spChg>
        <pc:spChg chg="add mod ord">
          <ac:chgData name="Lícia Sales" userId="262aa0ef8cccf3b2" providerId="LiveId" clId="{BACD811F-A264-4B6D-864C-1F162D751DAF}" dt="2025-08-26T17:12:32.503" v="3085" actId="20577"/>
          <ac:spMkLst>
            <pc:docMk/>
            <pc:sldMk cId="143100311" sldId="2627"/>
            <ac:spMk id="4" creationId="{7F372BFA-66AE-312E-434D-ACB55C03F2A4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856D208F-2919-557F-F2BA-27ADEE0DA01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>
              <a:latin typeface="Inter" panose="020B0502030000000004" pitchFamily="34" charset="0"/>
            </a:endParaRP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02FAD16-1FCB-1539-3FD8-20A1138C8DE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DC609D-A326-194C-9208-19D710AC3EFE}" type="datetimeFigureOut">
              <a:rPr lang="pt-BR" smtClean="0">
                <a:latin typeface="Inter" panose="020B0502030000000004" pitchFamily="34" charset="0"/>
              </a:rPr>
              <a:t>29/08/2025</a:t>
            </a:fld>
            <a:endParaRPr lang="pt-BR" dirty="0">
              <a:latin typeface="Inter" panose="020B0502030000000004" pitchFamily="34" charset="0"/>
            </a:endParaRPr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7F95FA2-6553-FDCA-A298-7945ACF9E06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>
              <a:latin typeface="Inter" panose="020B0502030000000004" pitchFamily="34" charset="0"/>
            </a:endParaRP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E3EFE499-4A5D-65B9-DC9C-64088E887BB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FE6E4-AF7A-E340-8491-8DA7B520DEBF}" type="slidenum">
              <a:rPr lang="pt-BR" smtClean="0">
                <a:latin typeface="Inter" panose="020B0502030000000004" pitchFamily="34" charset="0"/>
              </a:rPr>
              <a:t>‹nº›</a:t>
            </a:fld>
            <a:endParaRPr lang="pt-BR" dirty="0">
              <a:latin typeface="Inter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42139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Inter" panose="020B05020300000000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Inter" panose="020B0502030000000004" pitchFamily="34" charset="0"/>
              </a:defRPr>
            </a:lvl1pPr>
          </a:lstStyle>
          <a:p>
            <a:fld id="{1586A211-930A-A74C-A40F-033AF6D3266F}" type="datetimeFigureOut">
              <a:rPr lang="pt-BR" smtClean="0"/>
              <a:pPr/>
              <a:t>29/08/2025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Inter" panose="020B0502030000000004" pitchFamily="34" charset="0"/>
              </a:defRPr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Inter" panose="020B0502030000000004" pitchFamily="34" charset="0"/>
              </a:defRPr>
            </a:lvl1pPr>
          </a:lstStyle>
          <a:p>
            <a:fld id="{1B5EC69C-0DBF-D444-9218-B8AD8E1CA4B8}" type="slidenum">
              <a:rPr lang="pt-BR" smtClean="0"/>
              <a:pPr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309284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Inter" panose="020B05020300000000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Inter" panose="020B05020300000000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Inter" panose="020B05020300000000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Inter" panose="020B05020300000000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Inter" panose="020B05020300000000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C69C-0DBF-D444-9218-B8AD8E1CA4B8}" type="slidenum">
              <a:rPr lang="pt-BR" smtClean="0"/>
              <a:pPr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18800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B5EC69C-0DBF-D444-9218-B8AD8E1CA4B8}" type="slidenum">
              <a:rPr lang="pt-BR" smtClean="0"/>
              <a:pPr/>
              <a:t>12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107298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nsper" TargetMode="External"/><Relationship Id="rId13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5.png"/><Relationship Id="rId12" Type="http://schemas.openxmlformats.org/officeDocument/2006/relationships/hyperlink" Target="https://www.flickr.com/photos/insper/" TargetMode="External"/><Relationship Id="rId2" Type="http://schemas.openxmlformats.org/officeDocument/2006/relationships/hyperlink" Target="https://www.linkedin.com/school/insper-edu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insper" TargetMode="External"/><Relationship Id="rId11" Type="http://schemas.openxmlformats.org/officeDocument/2006/relationships/image" Target="../media/image17.png"/><Relationship Id="rId5" Type="http://schemas.openxmlformats.org/officeDocument/2006/relationships/image" Target="../media/image14.png"/><Relationship Id="rId10" Type="http://schemas.openxmlformats.org/officeDocument/2006/relationships/hyperlink" Target="https://www.youtube.com/user/insperedu" TargetMode="External"/><Relationship Id="rId4" Type="http://schemas.openxmlformats.org/officeDocument/2006/relationships/hyperlink" Target="https://www.instagram.com/insperedu/" TargetMode="External"/><Relationship Id="rId9" Type="http://schemas.openxmlformats.org/officeDocument/2006/relationships/image" Target="../media/image16.png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nsper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hyperlink" Target="https://www.flickr.com/photos/insper/" TargetMode="External"/><Relationship Id="rId2" Type="http://schemas.openxmlformats.org/officeDocument/2006/relationships/hyperlink" Target="https://www.linkedin.com/school/insper-edu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insper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hyperlink" Target="https://www.youtube.com/user/insperedu" TargetMode="External"/><Relationship Id="rId4" Type="http://schemas.openxmlformats.org/officeDocument/2006/relationships/hyperlink" Target="https://www.instagram.com/insperedu/" TargetMode="External"/><Relationship Id="rId9" Type="http://schemas.openxmlformats.org/officeDocument/2006/relationships/image" Target="../media/image22.png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insper" TargetMode="Externa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hyperlink" Target="https://www.flickr.com/photos/insper/" TargetMode="External"/><Relationship Id="rId2" Type="http://schemas.openxmlformats.org/officeDocument/2006/relationships/hyperlink" Target="https://www.linkedin.com/school/insper-edu/" TargetMode="External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www.facebook.com/insper" TargetMode="Externa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0" Type="http://schemas.openxmlformats.org/officeDocument/2006/relationships/hyperlink" Target="https://www.youtube.com/user/insperedu" TargetMode="External"/><Relationship Id="rId4" Type="http://schemas.openxmlformats.org/officeDocument/2006/relationships/hyperlink" Target="https://www.instagram.com/insperedu/" TargetMode="External"/><Relationship Id="rId9" Type="http://schemas.openxmlformats.org/officeDocument/2006/relationships/image" Target="../media/image22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nsper.edu.br/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insper.edu.br/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per.edu.br/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nsper.edu.br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nsper.edu.br/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nsper.edu.br/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nsper.edu.br/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AB768B95-35B8-6DE8-A421-379E2D5F38FA}"/>
              </a:ext>
            </a:extLst>
          </p:cNvPr>
          <p:cNvGrpSpPr/>
          <p:nvPr userDrawn="1"/>
        </p:nvGrpSpPr>
        <p:grpSpPr>
          <a:xfrm>
            <a:off x="8286896" y="1050328"/>
            <a:ext cx="3431762" cy="4834836"/>
            <a:chOff x="8154161" y="770110"/>
            <a:chExt cx="3431762" cy="4834836"/>
          </a:xfrm>
        </p:grpSpPr>
        <p:pic>
          <p:nvPicPr>
            <p:cNvPr id="5" name="Picture 4" descr="A grey and white wavy background&#10;&#10;Description automatically generated">
              <a:extLst>
                <a:ext uri="{FF2B5EF4-FFF2-40B4-BE49-F238E27FC236}">
                  <a16:creationId xmlns:a16="http://schemas.microsoft.com/office/drawing/2014/main" id="{47A231E6-4275-57B6-4E48-0263697EBD7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657303" y="2099077"/>
              <a:ext cx="2672621" cy="3264150"/>
            </a:xfrm>
            <a:prstGeom prst="rect">
              <a:avLst/>
            </a:prstGeom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4601BEE-003E-378A-93A7-78E7408C08D3}"/>
                </a:ext>
              </a:extLst>
            </p:cNvPr>
            <p:cNvSpPr/>
            <p:nvPr userDrawn="1"/>
          </p:nvSpPr>
          <p:spPr>
            <a:xfrm>
              <a:off x="8154161" y="2569333"/>
              <a:ext cx="2243451" cy="207130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5640F95B-B334-CE31-3213-9738B9AF8E5E}"/>
                </a:ext>
              </a:extLst>
            </p:cNvPr>
            <p:cNvGrpSpPr/>
            <p:nvPr userDrawn="1"/>
          </p:nvGrpSpPr>
          <p:grpSpPr>
            <a:xfrm>
              <a:off x="9306233" y="3211257"/>
              <a:ext cx="2279690" cy="2393689"/>
              <a:chOff x="9867619" y="2999596"/>
              <a:chExt cx="1784555" cy="1873794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52A3983E-8BC0-46C4-F530-EB4244FA064D}"/>
                  </a:ext>
                </a:extLst>
              </p:cNvPr>
              <p:cNvSpPr/>
              <p:nvPr userDrawn="1"/>
            </p:nvSpPr>
            <p:spPr>
              <a:xfrm>
                <a:off x="9867619" y="2999596"/>
                <a:ext cx="1784555" cy="1873794"/>
              </a:xfrm>
              <a:prstGeom prst="rect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8C5CEE6F-0FED-4C3B-4D87-0EBEBE869C1A}"/>
                  </a:ext>
                </a:extLst>
              </p:cNvPr>
              <p:cNvSpPr txBox="1"/>
              <p:nvPr userDrawn="1"/>
            </p:nvSpPr>
            <p:spPr>
              <a:xfrm>
                <a:off x="10077737" y="4307741"/>
                <a:ext cx="1280188" cy="289115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r>
                  <a:rPr lang="pt-BR" dirty="0" err="1">
                    <a:solidFill>
                      <a:schemeClr val="bg1"/>
                    </a:solidFill>
                    <a:latin typeface="Inter" panose="020B0502030000000004" pitchFamily="34" charset="0"/>
                    <a:ea typeface="Inter" panose="020B0502030000000004" pitchFamily="34" charset="0"/>
                  </a:rPr>
                  <a:t>Insper.edu.br</a:t>
                </a:r>
                <a:endParaRPr lang="pt-BR" dirty="0">
                  <a:solidFill>
                    <a:schemeClr val="bg1"/>
                  </a:solidFill>
                  <a:latin typeface="Inter" panose="020B0502030000000004" pitchFamily="34" charset="0"/>
                  <a:ea typeface="Inter" panose="020B0502030000000004" pitchFamily="34" charset="0"/>
                </a:endParaRPr>
              </a:p>
            </p:txBody>
          </p:sp>
        </p:grpSp>
        <p:pic>
          <p:nvPicPr>
            <p:cNvPr id="11" name="Picture 10" descr="Logo Insper">
              <a:extLst>
                <a:ext uri="{FF2B5EF4-FFF2-40B4-BE49-F238E27FC236}">
                  <a16:creationId xmlns:a16="http://schemas.microsoft.com/office/drawing/2014/main" id="{C6A5557D-CC9D-1E23-0F62-C395E8C0F5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10894" y="770110"/>
              <a:ext cx="2519440" cy="1127118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D3ED1D13-112A-4DAE-8927-67C5E21242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50" y="1445342"/>
            <a:ext cx="647390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dirty="0">
                <a:solidFill>
                  <a:schemeClr val="tx1"/>
                </a:solidFill>
                <a:latin typeface="Georgia" panose="02040502050405020303" pitchFamily="18" charset="0"/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77EA1141-40F6-3157-1512-87430F5CA08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71" y="2901170"/>
            <a:ext cx="6473901" cy="207130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lnSpc>
                <a:spcPct val="100000"/>
              </a:lnSpc>
              <a:buNone/>
              <a:defRPr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 marL="914400" indent="0">
              <a:lnSpc>
                <a:spcPct val="100000"/>
              </a:lnSpc>
              <a:buNone/>
              <a:defRPr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 marL="1371600" indent="0">
              <a:lnSpc>
                <a:spcPct val="100000"/>
              </a:lnSpc>
              <a:buNone/>
              <a:defRPr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 marL="1828800" indent="0">
              <a:lnSpc>
                <a:spcPct val="100000"/>
              </a:lnSpc>
              <a:buNone/>
              <a:defRPr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E22ADCA4-AB16-9D08-1507-D5DA40C4A3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671" y="5885164"/>
            <a:ext cx="6473901" cy="7076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37164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ção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12" descr="Logo Insper">
            <a:extLst>
              <a:ext uri="{FF2B5EF4-FFF2-40B4-BE49-F238E27FC236}">
                <a16:creationId xmlns:a16="http://schemas.microsoft.com/office/drawing/2014/main" id="{F120604A-8EC6-E093-86AE-E330233B46C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113" y="6200567"/>
            <a:ext cx="1347887" cy="657433"/>
          </a:xfrm>
          <a:prstGeom prst="rect">
            <a:avLst/>
          </a:prstGeom>
        </p:spPr>
      </p:pic>
      <p:sp>
        <p:nvSpPr>
          <p:cNvPr id="2" name="Title 2">
            <a:extLst>
              <a:ext uri="{FF2B5EF4-FFF2-40B4-BE49-F238E27FC236}">
                <a16:creationId xmlns:a16="http://schemas.microsoft.com/office/drawing/2014/main" id="{266AEA62-C692-9E8F-AF22-B45D322E54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39"/>
            <a:ext cx="10515600" cy="2336723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1049A4-0D99-F4C1-F134-506041BAB6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2671" y="6356350"/>
            <a:ext cx="2836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9436246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ção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CB6EB7B-A33E-C85E-B2EA-0B8670BD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39"/>
            <a:ext cx="10515600" cy="2336723"/>
          </a:xfrm>
        </p:spPr>
        <p:txBody>
          <a:bodyPr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pic>
        <p:nvPicPr>
          <p:cNvPr id="6" name="Gráfico 12" descr="Logo Insper">
            <a:extLst>
              <a:ext uri="{FF2B5EF4-FFF2-40B4-BE49-F238E27FC236}">
                <a16:creationId xmlns:a16="http://schemas.microsoft.com/office/drawing/2014/main" id="{8DE060E4-2ACF-0B62-E57C-A7241AE923D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113" y="6200567"/>
            <a:ext cx="1347887" cy="657433"/>
          </a:xfrm>
          <a:prstGeom prst="rect">
            <a:avLst/>
          </a:prstGeom>
        </p:spPr>
      </p:pic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2A3B9FF-34F2-76F2-EB15-5FBFAEF0D0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2671" y="6356350"/>
            <a:ext cx="2836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1407563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ção 4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CB6EB7B-A33E-C85E-B2EA-0B8670BD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39"/>
            <a:ext cx="10515600" cy="2336723"/>
          </a:xfrm>
        </p:spPr>
        <p:txBody>
          <a:bodyPr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pic>
        <p:nvPicPr>
          <p:cNvPr id="8" name="Gráfico 12" descr="Logo Insper">
            <a:extLst>
              <a:ext uri="{FF2B5EF4-FFF2-40B4-BE49-F238E27FC236}">
                <a16:creationId xmlns:a16="http://schemas.microsoft.com/office/drawing/2014/main" id="{DF5D24C0-4EF8-EC10-D410-643FE0B401F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113" y="6200567"/>
            <a:ext cx="1347887" cy="657433"/>
          </a:xfrm>
          <a:prstGeom prst="rect">
            <a:avLst/>
          </a:prstGeom>
        </p:spPr>
      </p:pic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88CCCAF9-A0F9-46D1-8E80-7A2F4DC765A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2671" y="6356350"/>
            <a:ext cx="2836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31103421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ção 5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CB6EB7B-A33E-C85E-B2EA-0B8670BD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39"/>
            <a:ext cx="10515600" cy="2336723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pic>
        <p:nvPicPr>
          <p:cNvPr id="3" name="Gráfico 12" descr="Logo Insper">
            <a:extLst>
              <a:ext uri="{FF2B5EF4-FFF2-40B4-BE49-F238E27FC236}">
                <a16:creationId xmlns:a16="http://schemas.microsoft.com/office/drawing/2014/main" id="{A6961AAB-A260-3FBD-B168-262F5C0C0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113" y="6200567"/>
            <a:ext cx="1347887" cy="657433"/>
          </a:xfrm>
          <a:prstGeom prst="rect">
            <a:avLst/>
          </a:prstGeom>
        </p:spPr>
      </p:pic>
      <p:sp>
        <p:nvSpPr>
          <p:cNvPr id="5" name="Slide Number Placeholder 2">
            <a:extLst>
              <a:ext uri="{FF2B5EF4-FFF2-40B4-BE49-F238E27FC236}">
                <a16:creationId xmlns:a16="http://schemas.microsoft.com/office/drawing/2014/main" id="{54BE98C4-52D0-5E9A-990C-B7E621B7A7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2671" y="6356350"/>
            <a:ext cx="2836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41290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ção 6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CB6EB7B-A33E-C85E-B2EA-0B8670BD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39"/>
            <a:ext cx="10515600" cy="2336723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pic>
        <p:nvPicPr>
          <p:cNvPr id="3" name="Gráfico 12" descr="Logo Insper">
            <a:extLst>
              <a:ext uri="{FF2B5EF4-FFF2-40B4-BE49-F238E27FC236}">
                <a16:creationId xmlns:a16="http://schemas.microsoft.com/office/drawing/2014/main" id="{A6961AAB-A260-3FBD-B168-262F5C0C0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113" y="6200567"/>
            <a:ext cx="1347887" cy="657433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F94BA324-56A3-EFC5-04CA-53F036CFAB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2671" y="6356350"/>
            <a:ext cx="2836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939952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ção 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9CB6EB7B-A33E-C85E-B2EA-0B8670BDC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39"/>
            <a:ext cx="10515600" cy="2336723"/>
          </a:xfrm>
        </p:spPr>
        <p:txBody>
          <a:bodyPr>
            <a:noAutofit/>
          </a:bodyPr>
          <a:lstStyle>
            <a:lvl1pPr>
              <a:defRPr sz="7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pic>
        <p:nvPicPr>
          <p:cNvPr id="3" name="Gráfico 12" descr="Logo Insper">
            <a:extLst>
              <a:ext uri="{FF2B5EF4-FFF2-40B4-BE49-F238E27FC236}">
                <a16:creationId xmlns:a16="http://schemas.microsoft.com/office/drawing/2014/main" id="{A6961AAB-A260-3FBD-B168-262F5C0C02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844113" y="6200567"/>
            <a:ext cx="1347887" cy="657433"/>
          </a:xfrm>
          <a:prstGeom prst="rect">
            <a:avLst/>
          </a:prstGeom>
        </p:spPr>
      </p:pic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0162B560-2141-1270-9A7A-1BF306ABD4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2671" y="6356350"/>
            <a:ext cx="2836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9303525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éditos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Uma imagem contendo Ícone&#10;&#10;Descrição gerada automaticamente">
            <a:hlinkClick r:id="rId2"/>
            <a:extLst>
              <a:ext uri="{FF2B5EF4-FFF2-40B4-BE49-F238E27FC236}">
                <a16:creationId xmlns:a16="http://schemas.microsoft.com/office/drawing/2014/main" id="{00212E08-A073-69C2-78AB-2BE8FEC231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41803" y="6221375"/>
            <a:ext cx="271500" cy="271500"/>
          </a:xfrm>
          <a:prstGeom prst="rect">
            <a:avLst/>
          </a:prstGeom>
        </p:spPr>
      </p:pic>
      <p:pic>
        <p:nvPicPr>
          <p:cNvPr id="7" name="Imagem 6" descr="Placa com fundo preto&#10;&#10;Descrição gerada automaticamente com confiança média">
            <a:hlinkClick r:id="rId4"/>
            <a:extLst>
              <a:ext uri="{FF2B5EF4-FFF2-40B4-BE49-F238E27FC236}">
                <a16:creationId xmlns:a16="http://schemas.microsoft.com/office/drawing/2014/main" id="{AC6726D0-0AAE-D156-04AB-9DE216CE6F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04042" y="6221375"/>
            <a:ext cx="271500" cy="271500"/>
          </a:xfrm>
          <a:prstGeom prst="rect">
            <a:avLst/>
          </a:prstGeom>
        </p:spPr>
      </p:pic>
      <p:pic>
        <p:nvPicPr>
          <p:cNvPr id="11" name="Imagem 10" descr="Desenho de planeta no espaço&#10;&#10;Descrição gerada automaticamente com confiança baixa">
            <a:hlinkClick r:id="rId6"/>
            <a:extLst>
              <a:ext uri="{FF2B5EF4-FFF2-40B4-BE49-F238E27FC236}">
                <a16:creationId xmlns:a16="http://schemas.microsoft.com/office/drawing/2014/main" id="{3DED9B15-9833-C6EB-FA6B-BE334D12919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529216" y="6221375"/>
            <a:ext cx="271500" cy="271500"/>
          </a:xfrm>
          <a:prstGeom prst="rect">
            <a:avLst/>
          </a:prstGeom>
        </p:spPr>
      </p:pic>
      <p:pic>
        <p:nvPicPr>
          <p:cNvPr id="15" name="Imagem 14" descr="Imagem em preto e branco&#10;&#10;Descrição gerada automaticamente com confiança média">
            <a:hlinkClick r:id="rId8"/>
            <a:extLst>
              <a:ext uri="{FF2B5EF4-FFF2-40B4-BE49-F238E27FC236}">
                <a16:creationId xmlns:a16="http://schemas.microsoft.com/office/drawing/2014/main" id="{B8B4BEB8-2105-2B2C-3D05-A467A65654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16629" y="6221375"/>
            <a:ext cx="271500" cy="271500"/>
          </a:xfrm>
          <a:prstGeom prst="rect">
            <a:avLst/>
          </a:prstGeom>
        </p:spPr>
      </p:pic>
      <p:pic>
        <p:nvPicPr>
          <p:cNvPr id="17" name="Imagem 16" descr="Fundo preto com letras brancas&#10;&#10;Descrição gerada automaticamente">
            <a:hlinkClick r:id="rId10"/>
            <a:extLst>
              <a:ext uri="{FF2B5EF4-FFF2-40B4-BE49-F238E27FC236}">
                <a16:creationId xmlns:a16="http://schemas.microsoft.com/office/drawing/2014/main" id="{DD89365C-03F7-13FD-75C3-F903241CF0B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91455" y="6221375"/>
            <a:ext cx="271500" cy="271500"/>
          </a:xfrm>
          <a:prstGeom prst="rect">
            <a:avLst/>
          </a:prstGeom>
        </p:spPr>
      </p:pic>
      <p:pic>
        <p:nvPicPr>
          <p:cNvPr id="19" name="Imagem 18" descr="Ícone&#10;&#10;Descrição gerada automaticamente">
            <a:hlinkClick r:id="rId12"/>
            <a:extLst>
              <a:ext uri="{FF2B5EF4-FFF2-40B4-BE49-F238E27FC236}">
                <a16:creationId xmlns:a16="http://schemas.microsoft.com/office/drawing/2014/main" id="{2F6EA0D7-F77C-DAE0-12C5-A65703F0666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78870" y="6221375"/>
            <a:ext cx="271500" cy="271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81D2962-B77C-3CE3-E193-220687924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6D5DABED-51B4-5D32-2670-CB9B146797F2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59163" y="4306529"/>
            <a:ext cx="4473676" cy="178312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pt-BR" dirty="0"/>
              <a:t>Insira seu logo aqui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740DE2D-1FBC-7C11-FFC7-23BB5FE258A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51481730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éditos 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hlinkClick r:id="rId2"/>
            <a:extLst>
              <a:ext uri="{FF2B5EF4-FFF2-40B4-BE49-F238E27FC236}">
                <a16:creationId xmlns:a16="http://schemas.microsoft.com/office/drawing/2014/main" id="{00212E08-A073-69C2-78AB-2BE8FEC231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1803" y="6211327"/>
            <a:ext cx="271500" cy="271500"/>
          </a:xfrm>
          <a:prstGeom prst="rect">
            <a:avLst/>
          </a:prstGeom>
        </p:spPr>
      </p:pic>
      <p:pic>
        <p:nvPicPr>
          <p:cNvPr id="7" name="Imagem 6">
            <a:hlinkClick r:id="rId4"/>
            <a:extLst>
              <a:ext uri="{FF2B5EF4-FFF2-40B4-BE49-F238E27FC236}">
                <a16:creationId xmlns:a16="http://schemas.microsoft.com/office/drawing/2014/main" id="{AC6726D0-0AAE-D156-04AB-9DE216CE6F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4042" y="6211327"/>
            <a:ext cx="271500" cy="271500"/>
          </a:xfrm>
          <a:prstGeom prst="rect">
            <a:avLst/>
          </a:prstGeom>
        </p:spPr>
      </p:pic>
      <p:pic>
        <p:nvPicPr>
          <p:cNvPr id="11" name="Imagem 10">
            <a:hlinkClick r:id="rId6"/>
            <a:extLst>
              <a:ext uri="{FF2B5EF4-FFF2-40B4-BE49-F238E27FC236}">
                <a16:creationId xmlns:a16="http://schemas.microsoft.com/office/drawing/2014/main" id="{3DED9B15-9833-C6EB-FA6B-BE334D12919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9216" y="6211327"/>
            <a:ext cx="271500" cy="271500"/>
          </a:xfrm>
          <a:prstGeom prst="rect">
            <a:avLst/>
          </a:prstGeom>
        </p:spPr>
      </p:pic>
      <p:pic>
        <p:nvPicPr>
          <p:cNvPr id="15" name="Imagem 14">
            <a:hlinkClick r:id="rId8"/>
            <a:extLst>
              <a:ext uri="{FF2B5EF4-FFF2-40B4-BE49-F238E27FC236}">
                <a16:creationId xmlns:a16="http://schemas.microsoft.com/office/drawing/2014/main" id="{B8B4BEB8-2105-2B2C-3D05-A467A65654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6629" y="6211327"/>
            <a:ext cx="271500" cy="271500"/>
          </a:xfrm>
          <a:prstGeom prst="rect">
            <a:avLst/>
          </a:prstGeom>
        </p:spPr>
      </p:pic>
      <p:pic>
        <p:nvPicPr>
          <p:cNvPr id="17" name="Imagem 16">
            <a:hlinkClick r:id="rId10"/>
            <a:extLst>
              <a:ext uri="{FF2B5EF4-FFF2-40B4-BE49-F238E27FC236}">
                <a16:creationId xmlns:a16="http://schemas.microsoft.com/office/drawing/2014/main" id="{DD89365C-03F7-13FD-75C3-F903241CF0B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1455" y="6211327"/>
            <a:ext cx="271500" cy="271500"/>
          </a:xfrm>
          <a:prstGeom prst="rect">
            <a:avLst/>
          </a:prstGeom>
        </p:spPr>
      </p:pic>
      <p:pic>
        <p:nvPicPr>
          <p:cNvPr id="19" name="Imagem 18">
            <a:hlinkClick r:id="rId12"/>
            <a:extLst>
              <a:ext uri="{FF2B5EF4-FFF2-40B4-BE49-F238E27FC236}">
                <a16:creationId xmlns:a16="http://schemas.microsoft.com/office/drawing/2014/main" id="{2F6EA0D7-F77C-DAE0-12C5-A65703F0666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8870" y="6211327"/>
            <a:ext cx="271500" cy="271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652DE604-9C23-426B-68C4-DA9FDF8B6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8A145FA0-B780-3E65-3192-CDC958AE924C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59163" y="4306529"/>
            <a:ext cx="4473676" cy="178312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pt-BR" dirty="0"/>
              <a:t>Insira seu logo aqui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EF7A32D-3C7B-7212-2E15-D069F1900E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090253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réditos 3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hlinkClick r:id="rId2"/>
            <a:extLst>
              <a:ext uri="{FF2B5EF4-FFF2-40B4-BE49-F238E27FC236}">
                <a16:creationId xmlns:a16="http://schemas.microsoft.com/office/drawing/2014/main" id="{00212E08-A073-69C2-78AB-2BE8FEC231D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241803" y="6211327"/>
            <a:ext cx="271500" cy="271500"/>
          </a:xfrm>
          <a:prstGeom prst="rect">
            <a:avLst/>
          </a:prstGeom>
        </p:spPr>
      </p:pic>
      <p:pic>
        <p:nvPicPr>
          <p:cNvPr id="7" name="Imagem 6">
            <a:hlinkClick r:id="rId4"/>
            <a:extLst>
              <a:ext uri="{FF2B5EF4-FFF2-40B4-BE49-F238E27FC236}">
                <a16:creationId xmlns:a16="http://schemas.microsoft.com/office/drawing/2014/main" id="{AC6726D0-0AAE-D156-04AB-9DE216CE6F4B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4042" y="6211327"/>
            <a:ext cx="271500" cy="271500"/>
          </a:xfrm>
          <a:prstGeom prst="rect">
            <a:avLst/>
          </a:prstGeom>
        </p:spPr>
      </p:pic>
      <p:pic>
        <p:nvPicPr>
          <p:cNvPr id="11" name="Imagem 10">
            <a:hlinkClick r:id="rId6"/>
            <a:extLst>
              <a:ext uri="{FF2B5EF4-FFF2-40B4-BE49-F238E27FC236}">
                <a16:creationId xmlns:a16="http://schemas.microsoft.com/office/drawing/2014/main" id="{3DED9B15-9833-C6EB-FA6B-BE334D12919C}"/>
              </a:ext>
            </a:extLst>
          </p:cNvPr>
          <p:cNvPicPr>
            <a:picLocks noChangeAspect="1"/>
          </p:cNvPicPr>
          <p:nvPr userDrawn="1"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529216" y="6211327"/>
            <a:ext cx="271500" cy="271500"/>
          </a:xfrm>
          <a:prstGeom prst="rect">
            <a:avLst/>
          </a:prstGeom>
        </p:spPr>
      </p:pic>
      <p:pic>
        <p:nvPicPr>
          <p:cNvPr id="15" name="Imagem 14">
            <a:hlinkClick r:id="rId8"/>
            <a:extLst>
              <a:ext uri="{FF2B5EF4-FFF2-40B4-BE49-F238E27FC236}">
                <a16:creationId xmlns:a16="http://schemas.microsoft.com/office/drawing/2014/main" id="{B8B4BEB8-2105-2B2C-3D05-A467A65654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16629" y="6211327"/>
            <a:ext cx="271500" cy="271500"/>
          </a:xfrm>
          <a:prstGeom prst="rect">
            <a:avLst/>
          </a:prstGeom>
        </p:spPr>
      </p:pic>
      <p:pic>
        <p:nvPicPr>
          <p:cNvPr id="17" name="Imagem 16">
            <a:hlinkClick r:id="rId10"/>
            <a:extLst>
              <a:ext uri="{FF2B5EF4-FFF2-40B4-BE49-F238E27FC236}">
                <a16:creationId xmlns:a16="http://schemas.microsoft.com/office/drawing/2014/main" id="{DD89365C-03F7-13FD-75C3-F903241CF0B5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1455" y="6211327"/>
            <a:ext cx="271500" cy="271500"/>
          </a:xfrm>
          <a:prstGeom prst="rect">
            <a:avLst/>
          </a:prstGeom>
        </p:spPr>
      </p:pic>
      <p:pic>
        <p:nvPicPr>
          <p:cNvPr id="19" name="Imagem 18">
            <a:hlinkClick r:id="rId12"/>
            <a:extLst>
              <a:ext uri="{FF2B5EF4-FFF2-40B4-BE49-F238E27FC236}">
                <a16:creationId xmlns:a16="http://schemas.microsoft.com/office/drawing/2014/main" id="{2F6EA0D7-F77C-DAE0-12C5-A65703F06668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78870" y="6211327"/>
            <a:ext cx="271500" cy="27150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EAEE38DE-90B6-09F9-2DC6-FFDCCAA06C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2" name="Picture Placeholder 3">
            <a:extLst>
              <a:ext uri="{FF2B5EF4-FFF2-40B4-BE49-F238E27FC236}">
                <a16:creationId xmlns:a16="http://schemas.microsoft.com/office/drawing/2014/main" id="{C89C27A8-3FFF-ACBC-E02B-58AFE53F50EF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3859163" y="4306529"/>
            <a:ext cx="4473676" cy="1783122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 sz="1800"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r>
              <a:rPr lang="pt-BR" dirty="0"/>
              <a:t>Insira seu logo aqui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111E5C89-3FE8-D919-4105-A12E102C763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2109118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iolo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2">
            <a:extLst>
              <a:ext uri="{FF2B5EF4-FFF2-40B4-BE49-F238E27FC236}">
                <a16:creationId xmlns:a16="http://schemas.microsoft.com/office/drawing/2014/main" id="{3C88FDF7-A208-79BE-A6A9-ACDB567F0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238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  <p:pic>
        <p:nvPicPr>
          <p:cNvPr id="4" name="Imagem 2" descr="Logo Insper">
            <a:hlinkClick r:id="rId2"/>
            <a:extLst>
              <a:ext uri="{FF2B5EF4-FFF2-40B4-BE49-F238E27FC236}">
                <a16:creationId xmlns:a16="http://schemas.microsoft.com/office/drawing/2014/main" id="{E0CECD4F-01B4-E588-17EE-C9B5F4E0C1E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89" y="6326373"/>
            <a:ext cx="1173011" cy="531627"/>
          </a:xfrm>
          <a:prstGeom prst="rect">
            <a:avLst/>
          </a:prstGeom>
        </p:spPr>
      </p:pic>
      <p:sp>
        <p:nvSpPr>
          <p:cNvPr id="10" name="Text Placeholder 8">
            <a:extLst>
              <a:ext uri="{FF2B5EF4-FFF2-40B4-BE49-F238E27FC236}">
                <a16:creationId xmlns:a16="http://schemas.microsoft.com/office/drawing/2014/main" id="{34CBCF1E-2249-39EF-9E7F-E1BB29C04EA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8238" y="136525"/>
            <a:ext cx="10295523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800"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600"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cxnSp>
        <p:nvCxnSpPr>
          <p:cNvPr id="3" name="Conector reto 6">
            <a:extLst>
              <a:ext uri="{FF2B5EF4-FFF2-40B4-BE49-F238E27FC236}">
                <a16:creationId xmlns:a16="http://schemas.microsoft.com/office/drawing/2014/main" id="{08B606CB-9188-EFE8-A434-40280A0E5BC7}"/>
              </a:ext>
            </a:extLst>
          </p:cNvPr>
          <p:cNvCxnSpPr>
            <a:cxnSpLocks/>
          </p:cNvCxnSpPr>
          <p:nvPr userDrawn="1"/>
        </p:nvCxnSpPr>
        <p:spPr>
          <a:xfrm>
            <a:off x="948239" y="885060"/>
            <a:ext cx="10295523" cy="0"/>
          </a:xfrm>
          <a:prstGeom prst="line">
            <a:avLst/>
          </a:prstGeom>
          <a:ln w="12700">
            <a:solidFill>
              <a:srgbClr val="00001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9564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9AD6D893-99D9-E60D-78C6-D941D11F3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2950" y="1109421"/>
            <a:ext cx="647390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dirty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25" name="Text Placeholder 4">
            <a:extLst>
              <a:ext uri="{FF2B5EF4-FFF2-40B4-BE49-F238E27FC236}">
                <a16:creationId xmlns:a16="http://schemas.microsoft.com/office/drawing/2014/main" id="{A1964A7D-C49E-BFE2-0B14-F40CB5A4C3B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722671" y="2696520"/>
            <a:ext cx="6473901" cy="27423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lnSpc>
                <a:spcPct val="100000"/>
              </a:lnSpc>
              <a:buNone/>
              <a:defRPr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 marL="914400" indent="0">
              <a:lnSpc>
                <a:spcPct val="100000"/>
              </a:lnSpc>
              <a:buNone/>
              <a:defRPr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 marL="1371600" indent="0">
              <a:lnSpc>
                <a:spcPct val="100000"/>
              </a:lnSpc>
              <a:buNone/>
              <a:defRPr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 marL="1828800" indent="0">
              <a:lnSpc>
                <a:spcPct val="100000"/>
              </a:lnSpc>
              <a:buNone/>
              <a:defRPr b="0" i="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26" name="Text Placeholder 21">
            <a:extLst>
              <a:ext uri="{FF2B5EF4-FFF2-40B4-BE49-F238E27FC236}">
                <a16:creationId xmlns:a16="http://schemas.microsoft.com/office/drawing/2014/main" id="{4647ECB9-1D60-8FCA-D8BC-AF19CEB170E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22671" y="5885164"/>
            <a:ext cx="6473901" cy="7076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7F41E542-1E1F-C6D9-7F85-12B1CDCA5619}"/>
              </a:ext>
            </a:extLst>
          </p:cNvPr>
          <p:cNvGrpSpPr/>
          <p:nvPr userDrawn="1"/>
        </p:nvGrpSpPr>
        <p:grpSpPr>
          <a:xfrm>
            <a:off x="8318389" y="2069826"/>
            <a:ext cx="2978311" cy="2718347"/>
            <a:chOff x="8217905" y="1973592"/>
            <a:chExt cx="2978311" cy="2718347"/>
          </a:xfrm>
        </p:grpSpPr>
        <p:sp>
          <p:nvSpPr>
            <p:cNvPr id="3" name="Retângulo 6">
              <a:extLst>
                <a:ext uri="{FF2B5EF4-FFF2-40B4-BE49-F238E27FC236}">
                  <a16:creationId xmlns:a16="http://schemas.microsoft.com/office/drawing/2014/main" id="{689E79EC-7BB8-A05A-E356-AF29F6095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765986">
              <a:off x="8217905" y="2077568"/>
              <a:ext cx="2570603" cy="251546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 dirty="0">
                <a:latin typeface="Inter" panose="020B0502030000000004" pitchFamily="34" charset="0"/>
              </a:endParaRPr>
            </a:p>
          </p:txBody>
        </p:sp>
        <p:sp>
          <p:nvSpPr>
            <p:cNvPr id="4" name="Retângulo 6">
              <a:extLst>
                <a:ext uri="{FF2B5EF4-FFF2-40B4-BE49-F238E27FC236}">
                  <a16:creationId xmlns:a16="http://schemas.microsoft.com/office/drawing/2014/main" id="{D32BB69F-E6FF-565B-343F-C1927FE9B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21158506">
              <a:off x="8320330" y="2121336"/>
              <a:ext cx="2570603" cy="257060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b="0" i="0" dirty="0">
                <a:latin typeface="Inter" panose="020B0502030000000004" pitchFamily="34" charset="0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0498E84E-A23F-966C-081A-C205900E0B30}"/>
                </a:ext>
              </a:extLst>
            </p:cNvPr>
            <p:cNvSpPr/>
            <p:nvPr userDrawn="1"/>
          </p:nvSpPr>
          <p:spPr>
            <a:xfrm>
              <a:off x="8605023" y="1973592"/>
              <a:ext cx="2591193" cy="25706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7" name="Imagem 8" descr="Logo Insper">
              <a:hlinkClick r:id="rId2"/>
              <a:extLst>
                <a:ext uri="{FF2B5EF4-FFF2-40B4-BE49-F238E27FC236}">
                  <a16:creationId xmlns:a16="http://schemas.microsoft.com/office/drawing/2014/main" id="{64382EB1-93D0-C273-7465-2C03087090D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57213" y="2695362"/>
              <a:ext cx="2486813" cy="112706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044968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3"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4BC99180-0179-B2B7-69C1-7738ADED8E5E}"/>
              </a:ext>
            </a:extLst>
          </p:cNvPr>
          <p:cNvSpPr/>
          <p:nvPr userDrawn="1"/>
        </p:nvSpPr>
        <p:spPr>
          <a:xfrm>
            <a:off x="7962404" y="993843"/>
            <a:ext cx="2819849" cy="30237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Picture 2" descr="A close-up of an orange wall&#10;&#10;Description automatically generated">
            <a:extLst>
              <a:ext uri="{FF2B5EF4-FFF2-40B4-BE49-F238E27FC236}">
                <a16:creationId xmlns:a16="http://schemas.microsoft.com/office/drawing/2014/main" id="{40643002-E8C3-A5CF-7CE5-94BB90782A0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6200000">
            <a:off x="8719566" y="1991269"/>
            <a:ext cx="3249355" cy="2657582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723A6C41-592F-479A-3258-353A6D97A823}"/>
              </a:ext>
            </a:extLst>
          </p:cNvPr>
          <p:cNvGrpSpPr/>
          <p:nvPr userDrawn="1"/>
        </p:nvGrpSpPr>
        <p:grpSpPr>
          <a:xfrm>
            <a:off x="8391203" y="2899645"/>
            <a:ext cx="2637764" cy="2964512"/>
            <a:chOff x="8474330" y="2942172"/>
            <a:chExt cx="2637764" cy="296451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F7F6376-9E2E-13A5-7EDC-CC20CCBFBBFE}"/>
                </a:ext>
              </a:extLst>
            </p:cNvPr>
            <p:cNvSpPr/>
            <p:nvPr userDrawn="1"/>
          </p:nvSpPr>
          <p:spPr>
            <a:xfrm>
              <a:off x="8474330" y="2942172"/>
              <a:ext cx="2637764" cy="2964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9" name="Imagem 2" descr="Logo Insper">
              <a:hlinkClick r:id="rId3"/>
              <a:extLst>
                <a:ext uri="{FF2B5EF4-FFF2-40B4-BE49-F238E27FC236}">
                  <a16:creationId xmlns:a16="http://schemas.microsoft.com/office/drawing/2014/main" id="{94913190-5EBE-E3A9-5915-EDA47CE229A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8274" y="3869268"/>
              <a:ext cx="2449875" cy="1110320"/>
            </a:xfrm>
            <a:prstGeom prst="rect">
              <a:avLst/>
            </a:prstGeom>
          </p:spPr>
        </p:pic>
      </p:grpSp>
      <p:sp>
        <p:nvSpPr>
          <p:cNvPr id="23" name="Title 1">
            <a:extLst>
              <a:ext uri="{FF2B5EF4-FFF2-40B4-BE49-F238E27FC236}">
                <a16:creationId xmlns:a16="http://schemas.microsoft.com/office/drawing/2014/main" id="{F0ED7E8A-D7CE-B1B1-A1D8-8055F7E5886F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722950" y="1193260"/>
            <a:ext cx="647390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24" name="Text Placeholder 4">
            <a:extLst>
              <a:ext uri="{FF2B5EF4-FFF2-40B4-BE49-F238E27FC236}">
                <a16:creationId xmlns:a16="http://schemas.microsoft.com/office/drawing/2014/main" id="{0B18FC1E-A5F0-C6C4-53F5-3B9AB64AB65D}"/>
              </a:ext>
            </a:extLst>
          </p:cNvPr>
          <p:cNvSpPr>
            <a:spLocks noGrp="1"/>
          </p:cNvSpPr>
          <p:nvPr userDrawn="1">
            <p:ph type="body" sz="quarter" idx="10"/>
          </p:nvPr>
        </p:nvSpPr>
        <p:spPr>
          <a:xfrm>
            <a:off x="722671" y="2755076"/>
            <a:ext cx="6473901" cy="2657582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lnSpc>
                <a:spcPct val="100000"/>
              </a:lnSpc>
              <a:buNone/>
              <a:defRPr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 marL="914400" indent="0">
              <a:lnSpc>
                <a:spcPct val="100000"/>
              </a:lnSpc>
              <a:buNone/>
              <a:defRPr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 marL="1371600" indent="0">
              <a:lnSpc>
                <a:spcPct val="100000"/>
              </a:lnSpc>
              <a:buNone/>
              <a:defRPr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 marL="1828800" indent="0">
              <a:lnSpc>
                <a:spcPct val="100000"/>
              </a:lnSpc>
              <a:buNone/>
              <a:defRPr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25" name="Text Placeholder 21">
            <a:extLst>
              <a:ext uri="{FF2B5EF4-FFF2-40B4-BE49-F238E27FC236}">
                <a16:creationId xmlns:a16="http://schemas.microsoft.com/office/drawing/2014/main" id="{1C02A05F-3474-F531-DA13-98643485C4CA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722671" y="5885164"/>
            <a:ext cx="6473901" cy="7076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7108224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25 anos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96F1814E-8B77-FA3E-4040-B0215132693C}"/>
              </a:ext>
            </a:extLst>
          </p:cNvPr>
          <p:cNvSpPr/>
          <p:nvPr userDrawn="1"/>
        </p:nvSpPr>
        <p:spPr>
          <a:xfrm rot="722223">
            <a:off x="951505" y="967104"/>
            <a:ext cx="3560715" cy="450293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401EA09-70CC-5334-0375-0895B10CEC4F}"/>
              </a:ext>
            </a:extLst>
          </p:cNvPr>
          <p:cNvSpPr/>
          <p:nvPr userDrawn="1"/>
        </p:nvSpPr>
        <p:spPr>
          <a:xfrm rot="307855">
            <a:off x="702376" y="1551722"/>
            <a:ext cx="3560715" cy="450293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B8C2C27-B723-66BF-4656-033E932509F5}"/>
              </a:ext>
            </a:extLst>
          </p:cNvPr>
          <p:cNvSpPr/>
          <p:nvPr userDrawn="1"/>
        </p:nvSpPr>
        <p:spPr>
          <a:xfrm>
            <a:off x="508159" y="2228598"/>
            <a:ext cx="3560715" cy="39762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 Placeholder 21">
            <a:extLst>
              <a:ext uri="{FF2B5EF4-FFF2-40B4-BE49-F238E27FC236}">
                <a16:creationId xmlns:a16="http://schemas.microsoft.com/office/drawing/2014/main" id="{3D48499E-A7A5-9C05-74CD-F1D5B78B46DE}"/>
              </a:ext>
            </a:extLst>
          </p:cNvPr>
          <p:cNvSpPr>
            <a:spLocks noGrp="1"/>
          </p:cNvSpPr>
          <p:nvPr userDrawn="1">
            <p:ph type="body" sz="quarter" idx="11"/>
          </p:nvPr>
        </p:nvSpPr>
        <p:spPr>
          <a:xfrm>
            <a:off x="5334353" y="5885164"/>
            <a:ext cx="6473901" cy="707615"/>
          </a:xfrm>
          <a:prstGeom prst="rect">
            <a:avLst/>
          </a:prstGeom>
        </p:spPr>
        <p:txBody>
          <a:bodyPr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1E5DA10-244D-FBE2-5708-F3A17A252FE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334353" y="2360613"/>
            <a:ext cx="6473901" cy="305204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buNone/>
              <a:defRPr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lnSpc>
                <a:spcPct val="100000"/>
              </a:lnSpc>
              <a:buNone/>
              <a:defRPr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2pPr>
            <a:lvl3pPr marL="914400" indent="0">
              <a:lnSpc>
                <a:spcPct val="100000"/>
              </a:lnSpc>
              <a:buNone/>
              <a:defRPr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3pPr>
            <a:lvl4pPr marL="1371600" indent="0">
              <a:lnSpc>
                <a:spcPct val="100000"/>
              </a:lnSpc>
              <a:buNone/>
              <a:defRPr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4pPr>
            <a:lvl5pPr marL="1828800" indent="0">
              <a:lnSpc>
                <a:spcPct val="100000"/>
              </a:lnSpc>
              <a:buNone/>
              <a:defRPr b="0" i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FB2FD9-9581-C996-C804-742D79DF9C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34632" y="773514"/>
            <a:ext cx="6473901" cy="1325563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pt-BR" dirty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pt-BR" dirty="0"/>
          </a:p>
        </p:txBody>
      </p:sp>
      <p:pic>
        <p:nvPicPr>
          <p:cNvPr id="7" name="Picture 6" descr="A black background with a black square&#10;&#10;AI-generated content may be incorrect.">
            <a:extLst>
              <a:ext uri="{FF2B5EF4-FFF2-40B4-BE49-F238E27FC236}">
                <a16:creationId xmlns:a16="http://schemas.microsoft.com/office/drawing/2014/main" id="{CB6D1EAC-0163-6B3C-F691-65AC48A0B91F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42" y="3552887"/>
            <a:ext cx="2967749" cy="1327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090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az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1891056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C2F0F-9B4F-52FF-D94D-415FAF502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238" y="6356350"/>
            <a:ext cx="2836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  <p:pic>
        <p:nvPicPr>
          <p:cNvPr id="5" name="Imagem 2" descr="Logo Insper">
            <a:hlinkClick r:id="rId2"/>
            <a:extLst>
              <a:ext uri="{FF2B5EF4-FFF2-40B4-BE49-F238E27FC236}">
                <a16:creationId xmlns:a16="http://schemas.microsoft.com/office/drawing/2014/main" id="{84851390-3D70-77CE-0FA0-E14417DDC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89" y="6326373"/>
            <a:ext cx="1173011" cy="531627"/>
          </a:xfrm>
          <a:prstGeom prst="rect">
            <a:avLst/>
          </a:prstGeom>
        </p:spPr>
      </p:pic>
      <p:cxnSp>
        <p:nvCxnSpPr>
          <p:cNvPr id="14" name="Conector reto 6">
            <a:extLst>
              <a:ext uri="{FF2B5EF4-FFF2-40B4-BE49-F238E27FC236}">
                <a16:creationId xmlns:a16="http://schemas.microsoft.com/office/drawing/2014/main" id="{D9BAD9DA-7540-B6D5-EC1D-B54355810649}"/>
              </a:ext>
            </a:extLst>
          </p:cNvPr>
          <p:cNvCxnSpPr>
            <a:cxnSpLocks/>
          </p:cNvCxnSpPr>
          <p:nvPr userDrawn="1"/>
        </p:nvCxnSpPr>
        <p:spPr>
          <a:xfrm>
            <a:off x="948239" y="885060"/>
            <a:ext cx="10295523" cy="0"/>
          </a:xfrm>
          <a:prstGeom prst="line">
            <a:avLst/>
          </a:prstGeom>
          <a:ln w="12700">
            <a:solidFill>
              <a:srgbClr val="00001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8AE98FEB-10FE-D777-4DC1-B778EA3F8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8956" y="136525"/>
            <a:ext cx="10295522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800"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600"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0">
            <a:extLst>
              <a:ext uri="{FF2B5EF4-FFF2-40B4-BE49-F238E27FC236}">
                <a16:creationId xmlns:a16="http://schemas.microsoft.com/office/drawing/2014/main" id="{71E13573-B1BD-0FCA-C73E-97A8A0D58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56" y="998597"/>
            <a:ext cx="10295523" cy="9776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18" name="Content Placeholder 17">
            <a:extLst>
              <a:ext uri="{FF2B5EF4-FFF2-40B4-BE49-F238E27FC236}">
                <a16:creationId xmlns:a16="http://schemas.microsoft.com/office/drawing/2014/main" id="{26D32880-85FA-077D-F2F8-787A2192AE9E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48238" y="2089821"/>
            <a:ext cx="10296318" cy="39871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720000" indent="-3600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latin typeface="Inter" panose="020B0502030000000004" pitchFamily="34" charset="0"/>
                <a:ea typeface="Inter" panose="020B0502030000000004" pitchFamily="34" charset="0"/>
              </a:defRPr>
            </a:lvl2pPr>
            <a:lvl3pPr marL="1080000" indent="-3600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latin typeface="Inter" panose="020B0502030000000004" pitchFamily="34" charset="0"/>
                <a:ea typeface="Inter" panose="020B0502030000000004" pitchFamily="34" charset="0"/>
              </a:defRPr>
            </a:lvl3pPr>
            <a:lvl4pPr marL="1440000" indent="-3600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4pPr>
            <a:lvl5pPr marL="1800000" indent="-3600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6248947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i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ADC2F0F-9B4F-52FF-D94D-415FAF502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238" y="6356350"/>
            <a:ext cx="2836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  <p:pic>
        <p:nvPicPr>
          <p:cNvPr id="5" name="Imagem 2" descr="Logo Insper">
            <a:hlinkClick r:id="rId2"/>
            <a:extLst>
              <a:ext uri="{FF2B5EF4-FFF2-40B4-BE49-F238E27FC236}">
                <a16:creationId xmlns:a16="http://schemas.microsoft.com/office/drawing/2014/main" id="{84851390-3D70-77CE-0FA0-E14417DDCAB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89" y="6326373"/>
            <a:ext cx="1173011" cy="531627"/>
          </a:xfrm>
          <a:prstGeom prst="rect">
            <a:avLst/>
          </a:prstGeom>
        </p:spPr>
      </p:pic>
      <p:cxnSp>
        <p:nvCxnSpPr>
          <p:cNvPr id="14" name="Conector reto 6">
            <a:extLst>
              <a:ext uri="{FF2B5EF4-FFF2-40B4-BE49-F238E27FC236}">
                <a16:creationId xmlns:a16="http://schemas.microsoft.com/office/drawing/2014/main" id="{D9BAD9DA-7540-B6D5-EC1D-B54355810649}"/>
              </a:ext>
            </a:extLst>
          </p:cNvPr>
          <p:cNvCxnSpPr>
            <a:cxnSpLocks/>
          </p:cNvCxnSpPr>
          <p:nvPr userDrawn="1"/>
        </p:nvCxnSpPr>
        <p:spPr>
          <a:xfrm>
            <a:off x="948239" y="885060"/>
            <a:ext cx="10295523" cy="0"/>
          </a:xfrm>
          <a:prstGeom prst="line">
            <a:avLst/>
          </a:prstGeom>
          <a:ln w="12700">
            <a:solidFill>
              <a:srgbClr val="00001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8AE98FEB-10FE-D777-4DC1-B778EA3F8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8956" y="136525"/>
            <a:ext cx="10295522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800"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600"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6885954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iolo Cinza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" descr="Logo Insper">
            <a:hlinkClick r:id="rId2"/>
            <a:extLst>
              <a:ext uri="{FF2B5EF4-FFF2-40B4-BE49-F238E27FC236}">
                <a16:creationId xmlns:a16="http://schemas.microsoft.com/office/drawing/2014/main" id="{4FAEBC1F-D96B-A75B-D8D0-08387058CB1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89" y="6326373"/>
            <a:ext cx="1173011" cy="531627"/>
          </a:xfrm>
          <a:prstGeom prst="rect">
            <a:avLst/>
          </a:prstGeom>
        </p:spPr>
      </p:pic>
      <p:sp>
        <p:nvSpPr>
          <p:cNvPr id="24" name="Slide Number Placeholder 2">
            <a:extLst>
              <a:ext uri="{FF2B5EF4-FFF2-40B4-BE49-F238E27FC236}">
                <a16:creationId xmlns:a16="http://schemas.microsoft.com/office/drawing/2014/main" id="{575E123F-35B9-A210-79CD-B630C36C0D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8238" y="6356350"/>
            <a:ext cx="2836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  <p:cxnSp>
        <p:nvCxnSpPr>
          <p:cNvPr id="25" name="Conector reto 6">
            <a:extLst>
              <a:ext uri="{FF2B5EF4-FFF2-40B4-BE49-F238E27FC236}">
                <a16:creationId xmlns:a16="http://schemas.microsoft.com/office/drawing/2014/main" id="{3E7DFC17-0FA2-F09C-AD40-4E4788D79B77}"/>
              </a:ext>
            </a:extLst>
          </p:cNvPr>
          <p:cNvCxnSpPr>
            <a:cxnSpLocks/>
          </p:cNvCxnSpPr>
          <p:nvPr userDrawn="1"/>
        </p:nvCxnSpPr>
        <p:spPr>
          <a:xfrm>
            <a:off x="948239" y="885060"/>
            <a:ext cx="10295523" cy="0"/>
          </a:xfrm>
          <a:prstGeom prst="line">
            <a:avLst/>
          </a:prstGeom>
          <a:ln w="12700">
            <a:solidFill>
              <a:srgbClr val="000014"/>
            </a:solidFill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 Placeholder 8">
            <a:extLst>
              <a:ext uri="{FF2B5EF4-FFF2-40B4-BE49-F238E27FC236}">
                <a16:creationId xmlns:a16="http://schemas.microsoft.com/office/drawing/2014/main" id="{EDA99800-2D30-7D0E-B5A2-C849DC5A905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8956" y="136525"/>
            <a:ext cx="10295522" cy="635000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457200" indent="0">
              <a:buNone/>
              <a:defRPr sz="1800">
                <a:latin typeface="Inter" panose="020B0502030000000004" pitchFamily="34" charset="0"/>
                <a:ea typeface="Inter" panose="020B0502030000000004" pitchFamily="34" charset="0"/>
              </a:defRPr>
            </a:lvl2pPr>
            <a:lvl3pPr>
              <a:defRPr sz="1600">
                <a:latin typeface="Inter" panose="020B0502030000000004" pitchFamily="34" charset="0"/>
                <a:ea typeface="Inter" panose="020B0502030000000004" pitchFamily="34" charset="0"/>
              </a:defRPr>
            </a:lvl3pPr>
            <a:lvl4pPr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4pPr>
            <a:lvl5pPr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7" name="Title 10">
            <a:extLst>
              <a:ext uri="{FF2B5EF4-FFF2-40B4-BE49-F238E27FC236}">
                <a16:creationId xmlns:a16="http://schemas.microsoft.com/office/drawing/2014/main" id="{8BFBCD2A-8E2F-F57C-A0CF-278796F05B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8956" y="998597"/>
            <a:ext cx="10295523" cy="9776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0" name="Content Placeholder 17">
            <a:extLst>
              <a:ext uri="{FF2B5EF4-FFF2-40B4-BE49-F238E27FC236}">
                <a16:creationId xmlns:a16="http://schemas.microsoft.com/office/drawing/2014/main" id="{0C1485BB-012B-76C9-BE29-4D71C96C27F0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948238" y="2089821"/>
            <a:ext cx="10296318" cy="398712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>
                <a:latin typeface="Inter" panose="020B0502030000000004" pitchFamily="34" charset="0"/>
                <a:ea typeface="Inter" panose="020B0502030000000004" pitchFamily="34" charset="0"/>
              </a:defRPr>
            </a:lvl1pPr>
            <a:lvl2pPr marL="720000" indent="-3600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800">
                <a:latin typeface="Inter" panose="020B0502030000000004" pitchFamily="34" charset="0"/>
                <a:ea typeface="Inter" panose="020B0502030000000004" pitchFamily="34" charset="0"/>
              </a:defRPr>
            </a:lvl2pPr>
            <a:lvl3pPr marL="1080000" indent="-3600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>
                <a:latin typeface="Inter" panose="020B0502030000000004" pitchFamily="34" charset="0"/>
                <a:ea typeface="Inter" panose="020B0502030000000004" pitchFamily="34" charset="0"/>
              </a:defRPr>
            </a:lvl3pPr>
            <a:lvl4pPr marL="1440000" indent="-3600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4pPr>
            <a:lvl5pPr marL="1800000" indent="-360000">
              <a:lnSpc>
                <a:spcPct val="100000"/>
              </a:lnSpc>
              <a:spcBef>
                <a:spcPts val="12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>
                <a:latin typeface="Inter" panose="020B0502030000000004" pitchFamily="34" charset="0"/>
                <a:ea typeface="Inter" panose="020B05020300000000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7853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çã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Logo Insper">
            <a:hlinkClick r:id="rId2"/>
            <a:extLst>
              <a:ext uri="{FF2B5EF4-FFF2-40B4-BE49-F238E27FC236}">
                <a16:creationId xmlns:a16="http://schemas.microsoft.com/office/drawing/2014/main" id="{9762AE98-CDF6-EFE0-5BB7-87D17C76951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18989" y="6326373"/>
            <a:ext cx="1173011" cy="53162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4918C19-D250-6A64-4B2B-D54F33607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60639"/>
            <a:ext cx="10515600" cy="2336723"/>
          </a:xfrm>
        </p:spPr>
        <p:txBody>
          <a:bodyPr>
            <a:noAutofit/>
          </a:bodyPr>
          <a:lstStyle>
            <a:lvl1pPr>
              <a:defRPr sz="7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pt-BR" dirty="0"/>
          </a:p>
        </p:txBody>
      </p:sp>
      <p:sp>
        <p:nvSpPr>
          <p:cNvPr id="4" name="Slide Number Placeholder 2">
            <a:extLst>
              <a:ext uri="{FF2B5EF4-FFF2-40B4-BE49-F238E27FC236}">
                <a16:creationId xmlns:a16="http://schemas.microsoft.com/office/drawing/2014/main" id="{F255BD29-E6A6-7368-EC59-83BE62890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2671" y="6356350"/>
            <a:ext cx="28362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211388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FB585-90AB-D077-DA2C-E34C6092D5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5D9F96C-1A61-503C-9F4C-698ACA3319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>
              <a:defRPr lang="pt-BR" sz="1200" b="0" i="0" smtClean="0">
                <a:latin typeface="Inter" panose="020B0502030000000004" pitchFamily="34" charset="0"/>
                <a:ea typeface="Inter" panose="020B0502030000000004" pitchFamily="34" charset="0"/>
              </a:defRPr>
            </a:lvl1pPr>
          </a:lstStyle>
          <a:p>
            <a:fld id="{77C3767C-E7EF-DC4E-8ED5-44902E97A16B}" type="slidenum">
              <a:rPr lang="en-BR" smtClean="0"/>
              <a:pPr/>
              <a:t>‹nº›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608234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57" r:id="rId3"/>
    <p:sldLayoutId id="2147483649" r:id="rId4"/>
    <p:sldLayoutId id="2147483680" r:id="rId5"/>
    <p:sldLayoutId id="2147483650" r:id="rId6"/>
    <p:sldLayoutId id="2147483685" r:id="rId7"/>
    <p:sldLayoutId id="2147483654" r:id="rId8"/>
    <p:sldLayoutId id="2147483660" r:id="rId9"/>
    <p:sldLayoutId id="2147483662" r:id="rId10"/>
    <p:sldLayoutId id="2147483678" r:id="rId11"/>
    <p:sldLayoutId id="2147483681" r:id="rId12"/>
    <p:sldLayoutId id="2147483682" r:id="rId13"/>
    <p:sldLayoutId id="2147483683" r:id="rId14"/>
    <p:sldLayoutId id="2147483684" r:id="rId15"/>
    <p:sldLayoutId id="2147483651" r:id="rId16"/>
    <p:sldLayoutId id="2147483656" r:id="rId17"/>
    <p:sldLayoutId id="2147483677" r:id="rId18"/>
    <p:sldLayoutId id="2147483679" r:id="rId19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400" b="1" i="0" kern="1200">
          <a:solidFill>
            <a:schemeClr val="tx1"/>
          </a:solidFill>
          <a:latin typeface="Georgia" panose="02040502050405020303" pitchFamily="18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per.edu.br/pt/hub" TargetMode="Externa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mailto:liciascl@insper.edu.br" TargetMode="Externa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insper.edu.br/pt/cursos/graduacao/organizacoes-estudantis" TargetMode="External"/><Relationship Id="rId1" Type="http://schemas.openxmlformats.org/officeDocument/2006/relationships/slideLayout" Target="../slideLayouts/slideLayout1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484BE3-6373-8F8B-F58F-3A7C65A87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9253" y="471400"/>
            <a:ext cx="6473902" cy="1554000"/>
          </a:xfrm>
        </p:spPr>
        <p:txBody>
          <a:bodyPr>
            <a:normAutofit/>
          </a:bodyPr>
          <a:lstStyle/>
          <a:p>
            <a:r>
              <a:rPr lang="pt-BR" dirty="0"/>
              <a:t>Instituto de Ensino e Pesquisa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FA812F1-A793-2DD3-5C1F-D3274A5A883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672281" y="6275335"/>
            <a:ext cx="6397229" cy="335608"/>
          </a:xfrm>
        </p:spPr>
        <p:txBody>
          <a:bodyPr/>
          <a:lstStyle/>
          <a:p>
            <a:pPr algn="r"/>
            <a:r>
              <a:rPr lang="pt-BR" dirty="0"/>
              <a:t>Apresentação: Lícia Sales Costa Lima</a:t>
            </a:r>
          </a:p>
        </p:txBody>
      </p:sp>
      <p:pic>
        <p:nvPicPr>
          <p:cNvPr id="5" name="Imagem 4" descr="Estação de metal&#10;&#10;O conteúdo gerado por IA pode estar incorreto.">
            <a:extLst>
              <a:ext uri="{FF2B5EF4-FFF2-40B4-BE49-F238E27FC236}">
                <a16:creationId xmlns:a16="http://schemas.microsoft.com/office/drawing/2014/main" id="{09839A8B-FB8C-B89D-D00B-D3D1500D65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471" y="1883412"/>
            <a:ext cx="5857467" cy="390400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325808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582B4B07-DDA0-DA84-7B8A-91D95EC68D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778D672-CDEE-9C23-538A-262B190DB306}"/>
              </a:ext>
            </a:extLst>
          </p:cNvPr>
          <p:cNvSpPr txBox="1"/>
          <p:nvPr/>
        </p:nvSpPr>
        <p:spPr>
          <a:xfrm>
            <a:off x="827313" y="3117020"/>
            <a:ext cx="621461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Parceria com empresas para desenvolvimento de projetos de inovação​ </a:t>
            </a:r>
          </a:p>
          <a:p>
            <a:pPr marL="540000" lvl="1" indent="-2700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Problemas reais em sala de aula​ </a:t>
            </a:r>
          </a:p>
          <a:p>
            <a:pPr marL="540000" lvl="1" indent="-2700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Projetos de campo (REP, PFE, PEE, clínicas e sprints)​</a:t>
            </a:r>
          </a:p>
          <a:p>
            <a:pPr marL="540000" lvl="1" indent="-2700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Pesquisa aplicada​</a:t>
            </a:r>
          </a:p>
          <a:p>
            <a:pPr marL="540000" lvl="1" indent="-270000">
              <a:buFont typeface="Arial" panose="020B0604020202020204" pitchFamily="34" charset="0"/>
              <a:buChar char="•"/>
            </a:pPr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Projetos customizados​</a:t>
            </a:r>
          </a:p>
          <a:p>
            <a:endParaRPr lang="pt-BR" sz="1400" dirty="0">
              <a:solidFill>
                <a:srgbClr val="000014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Curadoria das disciplinas relacionadas ao tema de empreendedorismo e inovação​</a:t>
            </a:r>
          </a:p>
          <a:p>
            <a:endParaRPr lang="pt-BR" sz="1400" dirty="0">
              <a:solidFill>
                <a:srgbClr val="000014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Apoio a estudantes e ex-alunos que desejam empreender</a:t>
            </a:r>
            <a:b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</a:br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(mentoria, incubação, aceleração e conexão com o ecossistema de empreendedorismo)</a:t>
            </a:r>
          </a:p>
        </p:txBody>
      </p:sp>
      <p:sp>
        <p:nvSpPr>
          <p:cNvPr id="8" name="CaixaDeTexto 25">
            <a:extLst>
              <a:ext uri="{FF2B5EF4-FFF2-40B4-BE49-F238E27FC236}">
                <a16:creationId xmlns:a16="http://schemas.microsoft.com/office/drawing/2014/main" id="{79B6F482-06F0-002D-95C1-6DD269BE735C}"/>
              </a:ext>
            </a:extLst>
          </p:cNvPr>
          <p:cNvSpPr txBox="1"/>
          <p:nvPr/>
        </p:nvSpPr>
        <p:spPr>
          <a:xfrm>
            <a:off x="827313" y="1586773"/>
            <a:ext cx="5881831" cy="1018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pt-BR" sz="4000" b="1" dirty="0">
                <a:solidFill>
                  <a:srgbClr val="000014"/>
                </a:solidFill>
                <a:latin typeface="Georgia" panose="02040502050405020303" pitchFamily="18" charset="0"/>
                <a:ea typeface="Inter Medium" panose="020B0602030000000004" pitchFamily="34" charset="0"/>
              </a:rPr>
              <a:t>Hub de Inovação e Empreendedorismo</a:t>
            </a:r>
            <a:endParaRPr lang="pt-BR" sz="3200" b="1" dirty="0">
              <a:solidFill>
                <a:srgbClr val="000014"/>
              </a:solidFill>
              <a:latin typeface="Georgia" panose="02040502050405020303" pitchFamily="18" charset="0"/>
              <a:ea typeface="Inter Medium" panose="020B0602030000000004" pitchFamily="34" charset="0"/>
            </a:endParaRPr>
          </a:p>
        </p:txBody>
      </p:sp>
      <p:sp>
        <p:nvSpPr>
          <p:cNvPr id="9" name="CaixaDeTexto 26">
            <a:extLst>
              <a:ext uri="{FF2B5EF4-FFF2-40B4-BE49-F238E27FC236}">
                <a16:creationId xmlns:a16="http://schemas.microsoft.com/office/drawing/2014/main" id="{500BFD3A-D3AB-D95B-6F58-5D0637066E58}"/>
              </a:ext>
            </a:extLst>
          </p:cNvPr>
          <p:cNvSpPr txBox="1"/>
          <p:nvPr/>
        </p:nvSpPr>
        <p:spPr>
          <a:xfrm>
            <a:off x="827313" y="2607694"/>
            <a:ext cx="46321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b="1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Relacionamento com o mercado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4F3AEFE7-A831-9056-3652-FC112768778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Pesquisa e inovação</a:t>
            </a:r>
          </a:p>
        </p:txBody>
      </p:sp>
      <p:pic>
        <p:nvPicPr>
          <p:cNvPr id="4" name="Imagem 3" descr="Código QR&#10;&#10;O conteúdo gerado por IA pode estar incorreto.">
            <a:hlinkClick r:id="rId3"/>
            <a:extLst>
              <a:ext uri="{FF2B5EF4-FFF2-40B4-BE49-F238E27FC236}">
                <a16:creationId xmlns:a16="http://schemas.microsoft.com/office/drawing/2014/main" id="{1A291D36-E627-540D-988B-133284D7A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451" y="5074576"/>
            <a:ext cx="1135585" cy="113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978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3035500-EB28-E385-E1FF-8446516D56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Experiência</a:t>
            </a:r>
            <a:br>
              <a:rPr lang="pt-BR" dirty="0"/>
            </a:br>
            <a:r>
              <a:rPr lang="pt-BR" dirty="0"/>
              <a:t>Insper</a:t>
            </a:r>
          </a:p>
        </p:txBody>
      </p:sp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C501D74D-6138-87E0-272C-4520C46BCC7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C3767C-E7EF-DC4E-8ED5-44902E97A16B}" type="slidenum">
              <a:rPr lang="en-BR" smtClean="0"/>
              <a:pPr/>
              <a:t>11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4857438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2EF55-7D21-089B-0D3D-A81EF5C3A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pt-BR" dirty="0"/>
              <a:t>Economia Digital e Blockchain</a:t>
            </a:r>
          </a:p>
        </p:txBody>
      </p:sp>
      <p:sp>
        <p:nvSpPr>
          <p:cNvPr id="10" name="CaixaDeTexto 4">
            <a:extLst>
              <a:ext uri="{FF2B5EF4-FFF2-40B4-BE49-F238E27FC236}">
                <a16:creationId xmlns:a16="http://schemas.microsoft.com/office/drawing/2014/main" id="{C8BD2A56-8766-7AD2-5077-B85772974211}"/>
              </a:ext>
            </a:extLst>
          </p:cNvPr>
          <p:cNvSpPr txBox="1"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600" b="1" dirty="0">
                <a:latin typeface="Inter Medium" panose="020B0602030000000004" pitchFamily="34" charset="0"/>
                <a:ea typeface="Inter Medium" panose="020B0602030000000004" pitchFamily="34" charset="0"/>
              </a:rPr>
              <a:t>Lícia Sales Costa Lima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400" dirty="0"/>
              <a:t>08/2025</a:t>
            </a:r>
            <a:endParaRPr lang="pt-BR" sz="1400" u="none" strike="noStrike" dirty="0">
              <a:effectLst/>
              <a:latin typeface="Inter" panose="020B0502030000000004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</a:rPr>
              <a:t>V 1.0</a:t>
            </a:r>
          </a:p>
        </p:txBody>
      </p:sp>
    </p:spTree>
    <p:extLst>
      <p:ext uri="{BB962C8B-B14F-4D97-AF65-F5344CB8AC3E}">
        <p14:creationId xmlns:p14="http://schemas.microsoft.com/office/powerpoint/2010/main" val="8249238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13993D6C-3E5E-A63D-C385-7885C5DFA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566" y="1141482"/>
            <a:ext cx="10615465" cy="772216"/>
          </a:xfrm>
        </p:spPr>
        <p:txBody>
          <a:bodyPr/>
          <a:lstStyle/>
          <a:p>
            <a:r>
              <a:rPr lang="pt-BR" sz="4000" dirty="0"/>
              <a:t>O que é Economia Digital?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AC5D459B-0BA1-8E8B-3536-4D99218D9617}"/>
              </a:ext>
            </a:extLst>
          </p:cNvPr>
          <p:cNvSpPr txBox="1"/>
          <p:nvPr/>
        </p:nvSpPr>
        <p:spPr>
          <a:xfrm>
            <a:off x="920080" y="2300198"/>
            <a:ext cx="57703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Compras online</a:t>
            </a:r>
            <a:br>
              <a:rPr lang="pt-BR" sz="2400" dirty="0"/>
            </a:b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Serviços de streaming</a:t>
            </a:r>
            <a:br>
              <a:rPr lang="pt-BR" sz="2400" dirty="0"/>
            </a:b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Pix</a:t>
            </a:r>
            <a:br>
              <a:rPr lang="pt-BR" sz="2400" dirty="0"/>
            </a:b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Aplicativos de mobilidade e delivery</a:t>
            </a:r>
            <a:br>
              <a:rPr lang="pt-BR" sz="2400" dirty="0"/>
            </a:br>
            <a:endParaRPr lang="pt-BR" sz="2400" dirty="0"/>
          </a:p>
          <a:p>
            <a:pPr marL="342900" indent="-342900">
              <a:buFont typeface="Courier New" panose="02070309020205020404" pitchFamily="49" charset="0"/>
              <a:buChar char="o"/>
            </a:pPr>
            <a:r>
              <a:rPr lang="pt-BR" sz="2400" dirty="0"/>
              <a:t>Publicidade Online</a:t>
            </a:r>
          </a:p>
        </p:txBody>
      </p:sp>
      <p:pic>
        <p:nvPicPr>
          <p:cNvPr id="10" name="Imagem 9" descr="Mão segurando celular&#10;&#10;O conteúdo gerado por IA pode estar incorreto.">
            <a:extLst>
              <a:ext uri="{FF2B5EF4-FFF2-40B4-BE49-F238E27FC236}">
                <a16:creationId xmlns:a16="http://schemas.microsoft.com/office/drawing/2014/main" id="{FBA5AF8B-6678-EF07-9B0B-7EF32DAD3D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941" y="2747560"/>
            <a:ext cx="5039770" cy="28978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D3201DAB-398C-9924-B527-6EAF0C3CE976}"/>
              </a:ext>
            </a:extLst>
          </p:cNvPr>
          <p:cNvSpPr txBox="1"/>
          <p:nvPr/>
        </p:nvSpPr>
        <p:spPr>
          <a:xfrm>
            <a:off x="6610941" y="5883981"/>
            <a:ext cx="5253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Fonte: https://portaldobitcoin.uol.com.br/drex-bc-mostra-como-os-brasileiros-vao-usar-o-real-digital-no-dia-a-dia/</a:t>
            </a:r>
          </a:p>
        </p:txBody>
      </p:sp>
    </p:spTree>
    <p:extLst>
      <p:ext uri="{BB962C8B-B14F-4D97-AF65-F5344CB8AC3E}">
        <p14:creationId xmlns:p14="http://schemas.microsoft.com/office/powerpoint/2010/main" val="1867213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7B8E4-6EF6-319D-E9F9-58866B942B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0BA520E5-7C18-13EA-0779-587D7B9CC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2216" y="1063703"/>
            <a:ext cx="4744751" cy="1355765"/>
          </a:xfrm>
        </p:spPr>
        <p:txBody>
          <a:bodyPr anchor="ctr">
            <a:normAutofit/>
          </a:bodyPr>
          <a:lstStyle/>
          <a:p>
            <a:r>
              <a:rPr lang="pt-BR" sz="4000" dirty="0"/>
              <a:t>Blockchain</a:t>
            </a:r>
          </a:p>
        </p:txBody>
      </p:sp>
      <p:sp>
        <p:nvSpPr>
          <p:cNvPr id="15" name="Slide Number Placeholder 2">
            <a:extLst>
              <a:ext uri="{FF2B5EF4-FFF2-40B4-BE49-F238E27FC236}">
                <a16:creationId xmlns:a16="http://schemas.microsoft.com/office/drawing/2014/main" id="{6E9D456A-8546-9913-C6FB-74652D72DA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722671" y="6356350"/>
            <a:ext cx="2836288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77C3767C-E7EF-DC4E-8ED5-44902E97A16B}" type="slidenum">
              <a:rPr lang="en-BR" smtClean="0"/>
              <a:pPr>
                <a:spcAft>
                  <a:spcPts val="600"/>
                </a:spcAft>
              </a:pPr>
              <a:t>14</a:t>
            </a:fld>
            <a:endParaRPr lang="en-BR"/>
          </a:p>
        </p:txBody>
      </p:sp>
      <p:pic>
        <p:nvPicPr>
          <p:cNvPr id="3" name="Imagem 2" descr="Teclado de computador&#10;&#10;O conteúdo gerado por IA pode estar incorreto.">
            <a:extLst>
              <a:ext uri="{FF2B5EF4-FFF2-40B4-BE49-F238E27FC236}">
                <a16:creationId xmlns:a16="http://schemas.microsoft.com/office/drawing/2014/main" id="{C6E49692-7316-0339-54B1-2B359BD6C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50" r="21928" b="1"/>
          <a:stretch>
            <a:fillRect/>
          </a:stretch>
        </p:blipFill>
        <p:spPr>
          <a:xfrm>
            <a:off x="6823943" y="1417554"/>
            <a:ext cx="4683513" cy="402289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42E53D5C-3CEE-0379-CA33-B17A08318A97}"/>
              </a:ext>
            </a:extLst>
          </p:cNvPr>
          <p:cNvSpPr txBox="1"/>
          <p:nvPr/>
        </p:nvSpPr>
        <p:spPr>
          <a:xfrm>
            <a:off x="1582216" y="2364746"/>
            <a:ext cx="5011687" cy="3142569"/>
          </a:xfrm>
          <a:prstGeom prst="rect">
            <a:avLst/>
          </a:prstGeom>
        </p:spPr>
        <p:txBody>
          <a:bodyPr rtlCol="0" anchor="t">
            <a:noAutofit/>
          </a:bodyPr>
          <a:lstStyle/>
          <a:p>
            <a:pPr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kern="1200" dirty="0" err="1"/>
              <a:t>Criptomoedas</a:t>
            </a:r>
            <a:r>
              <a:rPr lang="en-US" sz="2400" kern="1200" dirty="0"/>
              <a:t>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en-US" sz="2400" kern="1200" dirty="0"/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kern="1200" dirty="0" err="1"/>
              <a:t>Jogos</a:t>
            </a:r>
            <a:r>
              <a:rPr lang="en-US" sz="2400" kern="1200" dirty="0"/>
              <a:t> com NFTs: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400" kern="1200" dirty="0"/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kern="1200" dirty="0"/>
              <a:t>Smart contracts </a:t>
            </a:r>
            <a:r>
              <a:rPr lang="en-US" sz="2400" kern="1200" dirty="0" err="1"/>
              <a:t>em</a:t>
            </a:r>
            <a:r>
              <a:rPr lang="en-US" sz="2400" kern="1200" dirty="0"/>
              <a:t> </a:t>
            </a:r>
            <a:r>
              <a:rPr lang="en-US" sz="2400" kern="1200" dirty="0" err="1"/>
              <a:t>finanças</a:t>
            </a:r>
            <a:r>
              <a:rPr lang="en-US" sz="2400" kern="1200" dirty="0"/>
              <a:t>:</a:t>
            </a:r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endParaRPr lang="en-US" sz="2400" kern="1200" dirty="0"/>
          </a:p>
          <a:p>
            <a:pPr indent="-285750">
              <a:lnSpc>
                <a:spcPct val="90000"/>
              </a:lnSpc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2400" kern="1200" dirty="0" err="1"/>
              <a:t>Documentos</a:t>
            </a:r>
            <a:r>
              <a:rPr lang="en-US" sz="2400" kern="1200" dirty="0"/>
              <a:t> </a:t>
            </a:r>
            <a:r>
              <a:rPr lang="en-US" sz="2400" kern="1200" dirty="0" err="1"/>
              <a:t>digitais</a:t>
            </a:r>
            <a:r>
              <a:rPr lang="en-US" sz="2400" kern="1200" dirty="0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708191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AE4837-13EC-A2E9-45DF-889888EB31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E596860-6968-C745-E435-124E1E74A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263" y="1020892"/>
            <a:ext cx="8855291" cy="1875655"/>
          </a:xfrm>
        </p:spPr>
        <p:txBody>
          <a:bodyPr/>
          <a:lstStyle/>
          <a:p>
            <a:r>
              <a:rPr lang="pt-BR" sz="4000" dirty="0"/>
              <a:t>Cada transação é registrada em um “bloco</a:t>
            </a:r>
            <a:r>
              <a:rPr lang="pt-BR" sz="3600" b="0" dirty="0"/>
              <a:t>”</a:t>
            </a:r>
            <a:br>
              <a:rPr lang="pt-BR" sz="4000" dirty="0"/>
            </a:br>
            <a:endParaRPr lang="pt-BR" sz="40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8D9ED5-2159-7AE2-1299-729B8BC5AB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394" y="2579606"/>
            <a:ext cx="8458262" cy="34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710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45E51D-73E0-6AD4-1C8D-4DFBBE04F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7AD2B703-EAD5-0E66-9CD8-40569894B2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1982" y="687354"/>
            <a:ext cx="11174726" cy="2106962"/>
          </a:xfrm>
        </p:spPr>
        <p:txBody>
          <a:bodyPr/>
          <a:lstStyle/>
          <a:p>
            <a:r>
              <a:rPr lang="pt-BR" sz="4000" dirty="0"/>
              <a:t>Cada bloco tem uma “chave” única (</a:t>
            </a:r>
            <a:r>
              <a:rPr lang="pt-BR" sz="4000" dirty="0" err="1"/>
              <a:t>hash</a:t>
            </a:r>
            <a:r>
              <a:rPr lang="pt-BR" sz="4000" dirty="0"/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7386D6D-0451-D42A-4D06-44BCEF41ABE2}"/>
              </a:ext>
            </a:extLst>
          </p:cNvPr>
          <p:cNvSpPr txBox="1"/>
          <p:nvPr/>
        </p:nvSpPr>
        <p:spPr>
          <a:xfrm>
            <a:off x="901982" y="2485979"/>
            <a:ext cx="6169091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/>
              <a:t> É como um código secreto que identifica aquele bloco.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/>
              <a:t>Esse código é feito com matemática (criptografia).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/>
              <a:t>Se alguém tentar mudar uma transação, o código muda imediatamente e todos percebem a fraude.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/>
              <a:t>Todos os blocos se conectam eternamente, do primeiro ao ultimo.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/>
              <a:t>A validação da transação é feita com </a:t>
            </a:r>
            <a:r>
              <a:rPr lang="pt-BR" sz="2000" b="1" dirty="0" err="1"/>
              <a:t>Proof</a:t>
            </a:r>
            <a:r>
              <a:rPr lang="pt-BR" sz="2000" b="1" dirty="0"/>
              <a:t> </a:t>
            </a:r>
            <a:r>
              <a:rPr lang="pt-BR" sz="2000" b="1" dirty="0" err="1"/>
              <a:t>of</a:t>
            </a:r>
            <a:r>
              <a:rPr lang="pt-BR" sz="2000" b="1" dirty="0"/>
              <a:t> </a:t>
            </a:r>
            <a:r>
              <a:rPr lang="pt-BR" sz="2000" b="1" dirty="0" err="1"/>
              <a:t>Work</a:t>
            </a:r>
            <a:endParaRPr lang="pt-BR" sz="2000" b="1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B8A347D-9F99-6919-FC4E-00DDEDF3B0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2182" y="2159002"/>
            <a:ext cx="4844526" cy="2645857"/>
          </a:xfrm>
          <a:prstGeom prst="rect">
            <a:avLst/>
          </a:prstGeom>
        </p:spPr>
      </p:pic>
      <p:pic>
        <p:nvPicPr>
          <p:cNvPr id="10" name="Imagem 9" descr="Ícone&#10;&#10;O conteúdo gerado por IA pode estar incorreto.">
            <a:extLst>
              <a:ext uri="{FF2B5EF4-FFF2-40B4-BE49-F238E27FC236}">
                <a16:creationId xmlns:a16="http://schemas.microsoft.com/office/drawing/2014/main" id="{3D342AAE-DF07-6813-731D-3FE333A609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21031" y="2512706"/>
            <a:ext cx="497451" cy="497451"/>
          </a:xfrm>
          <a:prstGeom prst="rect">
            <a:avLst/>
          </a:prstGeom>
        </p:spPr>
      </p:pic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9D32C701-FE76-D028-84C1-AC5D2443114F}"/>
              </a:ext>
            </a:extLst>
          </p:cNvPr>
          <p:cNvSpPr/>
          <p:nvPr/>
        </p:nvSpPr>
        <p:spPr>
          <a:xfrm>
            <a:off x="7303842" y="3731434"/>
            <a:ext cx="4611757" cy="613861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39179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D12CE7-7253-C7F1-8EE6-AEC66399FA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5F72B71B-06D7-3022-81DD-EF9357FDB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994" y="1107859"/>
            <a:ext cx="8344250" cy="888442"/>
          </a:xfrm>
        </p:spPr>
        <p:txBody>
          <a:bodyPr/>
          <a:lstStyle/>
          <a:p>
            <a:r>
              <a:rPr lang="pt-BR" sz="4000" dirty="0"/>
              <a:t>O minerador procura </a:t>
            </a:r>
            <a:r>
              <a:rPr lang="pt-BR" sz="4000" dirty="0" err="1"/>
              <a:t>nonces</a:t>
            </a:r>
            <a:endParaRPr lang="pt-BR" sz="40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8214E692-3FE2-9660-6385-8B1BD54E6C1D}"/>
              </a:ext>
            </a:extLst>
          </p:cNvPr>
          <p:cNvSpPr txBox="1"/>
          <p:nvPr/>
        </p:nvSpPr>
        <p:spPr>
          <a:xfrm>
            <a:off x="759994" y="1855105"/>
            <a:ext cx="628258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/>
              <a:t>   O desafio do minerador é achar um número (o </a:t>
            </a:r>
            <a:r>
              <a:rPr lang="pt-BR" sz="2000" dirty="0" err="1"/>
              <a:t>nonce</a:t>
            </a:r>
            <a:r>
              <a:rPr lang="pt-BR" sz="2000" dirty="0"/>
              <a:t>) que revela o </a:t>
            </a:r>
            <a:r>
              <a:rPr lang="pt-BR" sz="2000" dirty="0" err="1"/>
              <a:t>hash</a:t>
            </a:r>
            <a:r>
              <a:rPr lang="pt-BR" sz="2000" dirty="0"/>
              <a:t> do bloco, que sempre vai começar com um certo número de zeros.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/>
              <a:t>Os zeros indicam a nível da dificuldade para validar aquele bloco</a:t>
            </a:r>
          </a:p>
          <a:p>
            <a:endParaRPr lang="pt-BR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/>
              <a:t>   O sistema se adapta a velocidade de validação dos blocos pelos mineradores na rede.</a:t>
            </a:r>
          </a:p>
          <a:p>
            <a:endParaRPr lang="pt-BR" sz="20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000" dirty="0"/>
              <a:t>Com esse sistema fica difícil falsificar informações nos blocos.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6C50B1E1-3FA9-AE4B-EE1D-2FDD8A0310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503" y="2062928"/>
            <a:ext cx="4844526" cy="2645857"/>
          </a:xfrm>
          <a:prstGeom prst="rect">
            <a:avLst/>
          </a:prstGeom>
        </p:spPr>
      </p:pic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154D8D20-EC7B-E18E-152B-9ED21B33FF1C}"/>
              </a:ext>
            </a:extLst>
          </p:cNvPr>
          <p:cNvSpPr/>
          <p:nvPr/>
        </p:nvSpPr>
        <p:spPr>
          <a:xfrm>
            <a:off x="8019459" y="3703036"/>
            <a:ext cx="584989" cy="198783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4D0DA38-E10D-60B6-837E-D2FE220D34E9}"/>
              </a:ext>
            </a:extLst>
          </p:cNvPr>
          <p:cNvSpPr/>
          <p:nvPr/>
        </p:nvSpPr>
        <p:spPr>
          <a:xfrm>
            <a:off x="8417024" y="4307322"/>
            <a:ext cx="176064" cy="198783"/>
          </a:xfrm>
          <a:prstGeom prst="roundRect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5614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F82B05-038E-E535-8701-EA5CCCAD89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AA18477B-61B8-A87A-66A9-1C774F77D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656" y="915393"/>
            <a:ext cx="6355364" cy="1026997"/>
          </a:xfrm>
        </p:spPr>
        <p:txBody>
          <a:bodyPr/>
          <a:lstStyle/>
          <a:p>
            <a:r>
              <a:rPr lang="pt-BR" sz="4000" dirty="0"/>
              <a:t>A Lógica do Blockchain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740674D-9ED0-E3A7-815B-6BDC64E0717B}"/>
              </a:ext>
            </a:extLst>
          </p:cNvPr>
          <p:cNvSpPr txBox="1"/>
          <p:nvPr/>
        </p:nvSpPr>
        <p:spPr>
          <a:xfrm>
            <a:off x="732656" y="1333549"/>
            <a:ext cx="927368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2400" dirty="0"/>
          </a:p>
          <a:p>
            <a:r>
              <a:rPr lang="pt-BR" sz="2400" dirty="0"/>
              <a:t>Cada bloco carrega informações sobre o bloco anterior</a:t>
            </a:r>
          </a:p>
          <a:p>
            <a:endParaRPr lang="pt-BR" sz="2400" dirty="0"/>
          </a:p>
          <a:p>
            <a:endParaRPr lang="pt-BR" sz="2400" dirty="0"/>
          </a:p>
          <a:p>
            <a:endParaRPr lang="pt-BR" dirty="0"/>
          </a:p>
          <a:p>
            <a:r>
              <a:rPr lang="pt-BR" sz="32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   	</a:t>
            </a:r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Criando uma grande cadeia de registros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D25D882-228C-E96B-D4F1-78F862DAFA8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573" r="18596" b="51800"/>
          <a:stretch>
            <a:fillRect/>
          </a:stretch>
        </p:blipFill>
        <p:spPr>
          <a:xfrm>
            <a:off x="690293" y="2283161"/>
            <a:ext cx="8357156" cy="3197560"/>
          </a:xfrm>
          <a:prstGeom prst="rect">
            <a:avLst/>
          </a:prstGeom>
        </p:spPr>
      </p:pic>
      <p:sp>
        <p:nvSpPr>
          <p:cNvPr id="10" name="Retângulo: Cantos Arredondados 9">
            <a:extLst>
              <a:ext uri="{FF2B5EF4-FFF2-40B4-BE49-F238E27FC236}">
                <a16:creationId xmlns:a16="http://schemas.microsoft.com/office/drawing/2014/main" id="{8F8CB504-12FC-BFF6-F7E2-A7F247506A89}"/>
              </a:ext>
            </a:extLst>
          </p:cNvPr>
          <p:cNvSpPr/>
          <p:nvPr/>
        </p:nvSpPr>
        <p:spPr>
          <a:xfrm>
            <a:off x="5446643" y="4617436"/>
            <a:ext cx="2004865" cy="244219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Retângulo: Cantos Arredondados 10">
            <a:extLst>
              <a:ext uri="{FF2B5EF4-FFF2-40B4-BE49-F238E27FC236}">
                <a16:creationId xmlns:a16="http://schemas.microsoft.com/office/drawing/2014/main" id="{DD8FC44B-29CF-AC42-6C0F-1385CFB1ACF9}"/>
              </a:ext>
            </a:extLst>
          </p:cNvPr>
          <p:cNvSpPr/>
          <p:nvPr/>
        </p:nvSpPr>
        <p:spPr>
          <a:xfrm>
            <a:off x="732656" y="3890460"/>
            <a:ext cx="4038127" cy="454360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693818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0276CB-B8E5-00AD-8976-FF6709AD85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7815" y="573630"/>
            <a:ext cx="5257800" cy="570594"/>
          </a:xfrm>
        </p:spPr>
        <p:txBody>
          <a:bodyPr/>
          <a:lstStyle/>
          <a:p>
            <a:r>
              <a:rPr lang="pt-BR" sz="4800" dirty="0"/>
              <a:t>Como minerar?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D53A11B-148F-F38A-D8DF-42C88F683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C3767C-E7EF-DC4E-8ED5-44902E97A16B}" type="slidenum">
              <a:rPr lang="en-BR" smtClean="0"/>
              <a:pPr/>
              <a:t>19</a:t>
            </a:fld>
            <a:endParaRPr lang="en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9044B41-6836-55D5-5014-3E5CDD88DBDC}"/>
              </a:ext>
            </a:extLst>
          </p:cNvPr>
          <p:cNvSpPr txBox="1"/>
          <p:nvPr/>
        </p:nvSpPr>
        <p:spPr>
          <a:xfrm>
            <a:off x="667815" y="1518560"/>
            <a:ext cx="6136230" cy="46799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uma pool de mineração, um grupo de mineradores se junta  para validar blocos  e dividir as recompensas entre os participantes.</a:t>
            </a:r>
          </a:p>
          <a:p>
            <a:endParaRPr lang="pt-BR" dirty="0"/>
          </a:p>
          <a:p>
            <a:r>
              <a:rPr lang="pt-BR" b="1" dirty="0"/>
              <a:t>Por que entrar numa pool?</a:t>
            </a:r>
          </a:p>
          <a:p>
            <a:r>
              <a:rPr lang="pt-BR" dirty="0"/>
              <a:t>Sozinho, você pode passar </a:t>
            </a:r>
            <a:r>
              <a:rPr lang="pt-BR" b="1" dirty="0"/>
              <a:t>muito tempo</a:t>
            </a:r>
            <a:r>
              <a:rPr lang="pt-BR" dirty="0"/>
              <a:t> sem conseguir validar um bloco.</a:t>
            </a:r>
          </a:p>
          <a:p>
            <a:r>
              <a:rPr lang="pt-BR" dirty="0"/>
              <a:t>Em grupo, a chance de sucesso aumenta; cada um recebe uma </a:t>
            </a:r>
            <a:r>
              <a:rPr lang="pt-BR" b="1" dirty="0"/>
              <a:t>parte proporcional</a:t>
            </a:r>
            <a:r>
              <a:rPr lang="pt-BR" dirty="0"/>
              <a:t> ao que contribuiu.</a:t>
            </a:r>
          </a:p>
          <a:p>
            <a:endParaRPr lang="pt-BR" dirty="0"/>
          </a:p>
          <a:p>
            <a:r>
              <a:rPr lang="pt-BR" b="1" dirty="0"/>
              <a:t>Como funciona </a:t>
            </a:r>
          </a:p>
          <a:p>
            <a:r>
              <a:rPr lang="pt-BR" dirty="0"/>
              <a:t>Na mesma pool, todos estão com seus computadores conectados.</a:t>
            </a:r>
          </a:p>
          <a:p>
            <a:r>
              <a:rPr lang="pt-BR" dirty="0"/>
              <a:t>Todos trabalham de forma cooperativa. Quando a pool resolve um bloco, a recompensa é repartida, quanto mais você contribui, maior sua fração de recompensa.</a:t>
            </a:r>
          </a:p>
        </p:txBody>
      </p:sp>
      <p:pic>
        <p:nvPicPr>
          <p:cNvPr id="6" name="Imagem 5" descr="Imagem digital fictícia de personagem de desenho animado&#10;&#10;O conteúdo gerado por IA pode estar incorreto.">
            <a:extLst>
              <a:ext uri="{FF2B5EF4-FFF2-40B4-BE49-F238E27FC236}">
                <a16:creationId xmlns:a16="http://schemas.microsoft.com/office/drawing/2014/main" id="{181F8D33-3A70-E4B7-825B-C9A4CF3AC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18" r="12035"/>
          <a:stretch>
            <a:fillRect/>
          </a:stretch>
        </p:blipFill>
        <p:spPr>
          <a:xfrm>
            <a:off x="7185044" y="1518560"/>
            <a:ext cx="4339141" cy="467991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5958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06E281-CDA4-A5A4-4305-AB1D56955F6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778D672-CDEE-9C23-538A-262B190DB306}"/>
              </a:ext>
            </a:extLst>
          </p:cNvPr>
          <p:cNvSpPr txBox="1">
            <a:spLocks/>
          </p:cNvSpPr>
          <p:nvPr/>
        </p:nvSpPr>
        <p:spPr>
          <a:xfrm>
            <a:off x="838200" y="3239864"/>
            <a:ext cx="445024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Nossa missão é promover a transformação do Brasil por meio da formação de líderes inovadores e pesquisa aplicada – atuando com excelência acadêmica e visão integrada das áreas de conhecimento​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9CFF299E-E6A4-1CB4-8FD3-846729DE13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1523"/>
            <a:ext cx="4803843" cy="1325563"/>
          </a:xfrm>
        </p:spPr>
        <p:txBody>
          <a:bodyPr>
            <a:noAutofit/>
          </a:bodyPr>
          <a:lstStyle/>
          <a:p>
            <a:r>
              <a:rPr lang="pt-BR" sz="4000" dirty="0"/>
              <a:t>Somos uma instituição sem fins lucrativos</a:t>
            </a:r>
          </a:p>
        </p:txBody>
      </p:sp>
    </p:spTree>
    <p:extLst>
      <p:ext uri="{BB962C8B-B14F-4D97-AF65-F5344CB8AC3E}">
        <p14:creationId xmlns:p14="http://schemas.microsoft.com/office/powerpoint/2010/main" val="430585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B835BD-D1EB-D667-EF4F-B42AC0935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928" y="666881"/>
            <a:ext cx="4642757" cy="1243524"/>
          </a:xfrm>
        </p:spPr>
        <p:txBody>
          <a:bodyPr/>
          <a:lstStyle/>
          <a:p>
            <a:r>
              <a:rPr lang="pt-BR" sz="4800" dirty="0"/>
              <a:t>Mineração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20B6ABC-E785-D613-A629-EC31A31F24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C3767C-E7EF-DC4E-8ED5-44902E97A16B}" type="slidenum">
              <a:rPr lang="en-BR" smtClean="0"/>
              <a:pPr/>
              <a:t>20</a:t>
            </a:fld>
            <a:endParaRPr lang="en-BR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4358A7D-307D-E95E-497B-C8A38229567E}"/>
              </a:ext>
            </a:extLst>
          </p:cNvPr>
          <p:cNvSpPr txBox="1"/>
          <p:nvPr/>
        </p:nvSpPr>
        <p:spPr>
          <a:xfrm>
            <a:off x="722671" y="1910405"/>
            <a:ext cx="544503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800" dirty="0"/>
              <a:t>Resolver enigmas (</a:t>
            </a:r>
            <a:r>
              <a:rPr lang="pt-BR" sz="2800" dirty="0" err="1"/>
              <a:t>nonce</a:t>
            </a:r>
            <a:r>
              <a:rPr lang="pt-BR" sz="2800" dirty="0"/>
              <a:t>) para revelar a </a:t>
            </a:r>
            <a:r>
              <a:rPr lang="pt-BR" sz="2800" dirty="0" err="1"/>
              <a:t>hash</a:t>
            </a:r>
            <a:r>
              <a:rPr lang="pt-BR" sz="2800" dirty="0"/>
              <a:t> do bloco.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800" dirty="0"/>
              <a:t>O nível de dificuldade é determinado pelo número de zeros a esquerda da </a:t>
            </a:r>
            <a:r>
              <a:rPr lang="pt-BR" sz="2800" dirty="0" err="1"/>
              <a:t>hash</a:t>
            </a:r>
            <a:endParaRPr lang="pt-BR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pt-BR" sz="2800" dirty="0"/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pt-BR" sz="2800" dirty="0"/>
              <a:t>Quem encontra a </a:t>
            </a:r>
            <a:r>
              <a:rPr lang="pt-BR" sz="2800" dirty="0" err="1"/>
              <a:t>hash</a:t>
            </a:r>
            <a:r>
              <a:rPr lang="pt-BR" sz="2800" dirty="0"/>
              <a:t> recebe a recompensa.</a:t>
            </a:r>
          </a:p>
        </p:txBody>
      </p:sp>
      <p:pic>
        <p:nvPicPr>
          <p:cNvPr id="6" name="Imagem 5" descr="Uma imagem contendo bolo, pássaro, azul, urso&#10;&#10;O conteúdo gerado por IA pode estar incorreto.">
            <a:extLst>
              <a:ext uri="{FF2B5EF4-FFF2-40B4-BE49-F238E27FC236}">
                <a16:creationId xmlns:a16="http://schemas.microsoft.com/office/drawing/2014/main" id="{A9821319-807D-C736-ED4D-31D4F6DE16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0076" y="1689282"/>
            <a:ext cx="5380570" cy="347943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834814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7F372BFA-66AE-312E-434D-ACB55C03F2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Vamos</a:t>
            </a:r>
            <a:br>
              <a:rPr lang="pt-BR" dirty="0"/>
            </a:br>
            <a:r>
              <a:rPr lang="pt-BR" dirty="0"/>
              <a:t>Minerar!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12809DF-602C-E427-7DF5-F473CFF965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C3767C-E7EF-DC4E-8ED5-44902E97A16B}" type="slidenum">
              <a:rPr lang="en-BR" smtClean="0"/>
              <a:pPr/>
              <a:t>21</a:t>
            </a:fld>
            <a:endParaRPr lang="en-BR"/>
          </a:p>
        </p:txBody>
      </p:sp>
      <p:pic>
        <p:nvPicPr>
          <p:cNvPr id="5" name="Imagem 4" descr="Código QR&#10;&#10;O conteúdo gerado por IA pode estar incorreto.">
            <a:extLst>
              <a:ext uri="{FF2B5EF4-FFF2-40B4-BE49-F238E27FC236}">
                <a16:creationId xmlns:a16="http://schemas.microsoft.com/office/drawing/2014/main" id="{32BEB63F-0224-C315-B7A8-E34F55206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157" y="752473"/>
            <a:ext cx="4910463" cy="491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003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66599D47-D5B9-5B7C-7682-468FFA1734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671" y="2651329"/>
            <a:ext cx="6473901" cy="1325563"/>
          </a:xfrm>
        </p:spPr>
        <p:txBody>
          <a:bodyPr/>
          <a:lstStyle/>
          <a:p>
            <a:pPr algn="ctr"/>
            <a:r>
              <a:rPr lang="pt-BR" dirty="0"/>
              <a:t>Obrigada!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8B9F9D9-2231-F4A9-BBE5-357219274527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356350"/>
            <a:ext cx="2743200" cy="365125"/>
          </a:xfrm>
        </p:spPr>
        <p:txBody>
          <a:bodyPr/>
          <a:lstStyle/>
          <a:p>
            <a:fld id="{77C3767C-E7EF-DC4E-8ED5-44902E97A16B}" type="slidenum">
              <a:rPr lang="en-BR" smtClean="0"/>
              <a:pPr/>
              <a:t>22</a:t>
            </a:fld>
            <a:endParaRPr lang="en-BR"/>
          </a:p>
        </p:txBody>
      </p:sp>
      <p:sp>
        <p:nvSpPr>
          <p:cNvPr id="5" name="Espaço Reservado para Imagem 4">
            <a:extLst>
              <a:ext uri="{FF2B5EF4-FFF2-40B4-BE49-F238E27FC236}">
                <a16:creationId xmlns:a16="http://schemas.microsoft.com/office/drawing/2014/main" id="{B1E7A099-1487-A110-9D0C-2A49666B8A7E}"/>
              </a:ext>
            </a:extLst>
          </p:cNvPr>
          <p:cNvSpPr>
            <a:spLocks noGrp="1"/>
          </p:cNvSpPr>
          <p:nvPr>
            <p:ph type="pic" sz="quarter" idx="4294967295"/>
          </p:nvPr>
        </p:nvSpPr>
        <p:spPr>
          <a:xfrm>
            <a:off x="4765103" y="4496579"/>
            <a:ext cx="7194038" cy="1188603"/>
          </a:xfrm>
          <a:prstGeom prst="rect">
            <a:avLst/>
          </a:prstGeom>
        </p:spPr>
        <p:txBody>
          <a:bodyPr/>
          <a:lstStyle/>
          <a:p>
            <a:pPr marL="0" indent="0" algn="ctr">
              <a:buNone/>
            </a:pPr>
            <a:r>
              <a:rPr lang="pt-BR" b="1" dirty="0">
                <a:solidFill>
                  <a:schemeClr val="bg2"/>
                </a:solidFill>
              </a:rPr>
              <a:t>Lícia Sales Costa Lima</a:t>
            </a:r>
          </a:p>
          <a:p>
            <a:pPr marL="0" indent="0" algn="ctr">
              <a:buNone/>
            </a:pPr>
            <a:r>
              <a:rPr lang="pt-BR" b="1" dirty="0">
                <a:solidFill>
                  <a:schemeClr val="bg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Contato:  liciascl@insper.edu.br</a:t>
            </a:r>
            <a:endParaRPr lang="pt-BR" b="1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4768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173B550-58F8-6C93-340E-5C5CD228DB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7408" y="929877"/>
            <a:ext cx="5355463" cy="1022310"/>
          </a:xfrm>
        </p:spPr>
        <p:txBody>
          <a:bodyPr/>
          <a:lstStyle/>
          <a:p>
            <a:r>
              <a:rPr lang="pt-BR" sz="4000" dirty="0"/>
              <a:t>Localização</a:t>
            </a:r>
            <a:br>
              <a:rPr lang="pt-BR" sz="4000" dirty="0"/>
            </a:br>
            <a:r>
              <a:rPr lang="pt-BR" sz="4000" dirty="0"/>
              <a:t>São Paulo - SP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32E32D5-5EFD-096A-B383-D267162AA2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C3767C-E7EF-DC4E-8ED5-44902E97A16B}" type="slidenum">
              <a:rPr lang="en-BR" smtClean="0"/>
              <a:pPr/>
              <a:t>3</a:t>
            </a:fld>
            <a:endParaRPr lang="en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25847D5-433D-B000-B87F-830A8685D9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7407" y="1219531"/>
            <a:ext cx="4584685" cy="489194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3" name="Imagem 12" descr="Cidade com prédios&#10;&#10;O conteúdo gerado por IA pode estar incorreto.">
            <a:extLst>
              <a:ext uri="{FF2B5EF4-FFF2-40B4-BE49-F238E27FC236}">
                <a16:creationId xmlns:a16="http://schemas.microsoft.com/office/drawing/2014/main" id="{EDD26533-6E4E-3D55-24BD-08E8EF01A0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226" y="2371058"/>
            <a:ext cx="5607829" cy="374042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891610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142C8002-4DB0-2024-E50C-E7450EB06494}"/>
              </a:ext>
            </a:extLst>
          </p:cNvPr>
          <p:cNvSpPr txBox="1"/>
          <p:nvPr/>
        </p:nvSpPr>
        <p:spPr>
          <a:xfrm>
            <a:off x="857810" y="1943035"/>
            <a:ext cx="3061781" cy="47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pt-BR" sz="3200" b="1" dirty="0">
                <a:solidFill>
                  <a:srgbClr val="000014"/>
                </a:solidFill>
                <a:latin typeface="Georgia" panose="02040502050405020303" pitchFamily="18" charset="0"/>
                <a:ea typeface="Inter Medium" panose="020B0602030000000004" pitchFamily="34" charset="0"/>
              </a:rPr>
              <a:t>Graduação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D4DEDB7-21F0-EF6E-8D5F-872E62B1A5E8}"/>
              </a:ext>
            </a:extLst>
          </p:cNvPr>
          <p:cNvSpPr txBox="1"/>
          <p:nvPr/>
        </p:nvSpPr>
        <p:spPr>
          <a:xfrm>
            <a:off x="857810" y="2517382"/>
            <a:ext cx="390605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Administração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​Economia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Ciência da Computação​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Direito​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Engenharia de Computação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Engenharia Mecânica​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Engenharia Mecatrônica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E43619C-AE46-DAC9-F1E4-54A0193B71A3}"/>
              </a:ext>
            </a:extLst>
          </p:cNvPr>
          <p:cNvSpPr txBox="1"/>
          <p:nvPr/>
        </p:nvSpPr>
        <p:spPr>
          <a:xfrm>
            <a:off x="4036378" y="4349488"/>
            <a:ext cx="4018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Mestrado Profissional em Administração​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Mestrado Profissional em Economia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​Mestrado Profissional em Políticas Públicas​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Doutorado em Economia dos Negócios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Doutorado Profissional em Administração</a:t>
            </a:r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67F73A44-EF7A-E294-C095-4A6C0E9863E6}"/>
              </a:ext>
            </a:extLst>
          </p:cNvPr>
          <p:cNvSpPr txBox="1"/>
          <p:nvPr/>
        </p:nvSpPr>
        <p:spPr>
          <a:xfrm>
            <a:off x="4036378" y="2517621"/>
            <a:ext cx="1806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LATO SENSU​</a:t>
            </a: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203BE3AA-6472-661C-053E-8EBD4D3A7342}"/>
              </a:ext>
            </a:extLst>
          </p:cNvPr>
          <p:cNvSpPr txBox="1"/>
          <p:nvPr/>
        </p:nvSpPr>
        <p:spPr>
          <a:xfrm>
            <a:off x="8204883" y="1944773"/>
            <a:ext cx="3607186" cy="862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pt-BR" sz="3200" b="1" dirty="0">
                <a:solidFill>
                  <a:srgbClr val="000014"/>
                </a:solidFill>
                <a:latin typeface="Georgia" panose="02040502050405020303" pitchFamily="18" charset="0"/>
                <a:ea typeface="Inter Medium" panose="020B0602030000000004" pitchFamily="34" charset="0"/>
              </a:rPr>
              <a:t>Educação executiva​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0EC35BB-AF82-3A72-DFDE-23BB4D0BB739}"/>
              </a:ext>
            </a:extLst>
          </p:cNvPr>
          <p:cNvSpPr txBox="1"/>
          <p:nvPr/>
        </p:nvSpPr>
        <p:spPr>
          <a:xfrm>
            <a:off x="8204884" y="2903777"/>
            <a:ext cx="3736942" cy="534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Cursos de curta e média duração​ 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Programas customizados para empresas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3A329FA-F537-4D29-FF1D-F3D3385E9330}"/>
              </a:ext>
            </a:extLst>
          </p:cNvPr>
          <p:cNvSpPr txBox="1"/>
          <p:nvPr/>
        </p:nvSpPr>
        <p:spPr>
          <a:xfrm>
            <a:off x="4036378" y="2749289"/>
            <a:ext cx="401874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Master in Business Management (MBM)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​</a:t>
            </a:r>
            <a:r>
              <a:rPr lang="pt-BR" sz="1400" dirty="0" err="1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Certificates</a:t>
            </a:r>
            <a:endParaRPr lang="pt-BR" sz="1400" dirty="0">
              <a:solidFill>
                <a:srgbClr val="000014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pt-BR" sz="1400" dirty="0" err="1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Advanced</a:t>
            </a:r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 </a:t>
            </a:r>
            <a:r>
              <a:rPr lang="pt-BR" sz="1400" dirty="0" err="1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Programs</a:t>
            </a:r>
            <a:endParaRPr lang="pt-BR" sz="1400" dirty="0">
              <a:solidFill>
                <a:srgbClr val="000014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MBA</a:t>
            </a:r>
          </a:p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L.L.M | L.L.C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7A5902DB-E3C5-EDF0-18F4-72DD90A00524}"/>
              </a:ext>
            </a:extLst>
          </p:cNvPr>
          <p:cNvSpPr txBox="1"/>
          <p:nvPr/>
        </p:nvSpPr>
        <p:spPr>
          <a:xfrm>
            <a:off x="4062591" y="1943035"/>
            <a:ext cx="3492439" cy="477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75000"/>
              </a:lnSpc>
            </a:pPr>
            <a:r>
              <a:rPr lang="pt-BR" sz="3200" b="1" dirty="0">
                <a:solidFill>
                  <a:srgbClr val="000014"/>
                </a:solidFill>
                <a:latin typeface="Georgia" panose="02040502050405020303" pitchFamily="18" charset="0"/>
                <a:ea typeface="Inter Medium" panose="020B0602030000000004" pitchFamily="34" charset="0"/>
              </a:rPr>
              <a:t>Pós-graduação</a:t>
            </a:r>
          </a:p>
        </p:txBody>
      </p:sp>
      <p:sp>
        <p:nvSpPr>
          <p:cNvPr id="5" name="CaixaDeTexto 16">
            <a:extLst>
              <a:ext uri="{FF2B5EF4-FFF2-40B4-BE49-F238E27FC236}">
                <a16:creationId xmlns:a16="http://schemas.microsoft.com/office/drawing/2014/main" id="{FD3B2DF3-9993-9BD4-0983-B4B64FA6429D}"/>
              </a:ext>
            </a:extLst>
          </p:cNvPr>
          <p:cNvSpPr txBox="1"/>
          <p:nvPr/>
        </p:nvSpPr>
        <p:spPr>
          <a:xfrm>
            <a:off x="4036378" y="4122684"/>
            <a:ext cx="18061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STRICTO SENSU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7C6876A-B4D5-254B-ED0F-5DE838E6AD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 anchor="ctr"/>
          <a:lstStyle/>
          <a:p>
            <a:pPr marL="0" indent="0">
              <a:buNone/>
            </a:pPr>
            <a:r>
              <a:rPr lang="pt-B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Inter" panose="020B0502030000000004" pitchFamily="34" charset="0"/>
                <a:ea typeface="Inter" panose="020B0502030000000004" pitchFamily="34" charset="0"/>
              </a:rPr>
              <a:t>Visão Geral</a:t>
            </a:r>
          </a:p>
        </p:txBody>
      </p:sp>
    </p:spTree>
    <p:extLst>
      <p:ext uri="{BB962C8B-B14F-4D97-AF65-F5344CB8AC3E}">
        <p14:creationId xmlns:p14="http://schemas.microsoft.com/office/powerpoint/2010/main" val="3907418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EBB298B1-A83F-E50F-3E17-34F7603C376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16079" b="-1026"/>
          <a:stretch>
            <a:fillRect/>
          </a:stretch>
        </p:blipFill>
        <p:spPr>
          <a:xfrm>
            <a:off x="1032709" y="3429000"/>
            <a:ext cx="4325897" cy="320602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MVI_0080">
            <a:hlinkClick r:id="" action="ppaction://media"/>
            <a:extLst>
              <a:ext uri="{FF2B5EF4-FFF2-40B4-BE49-F238E27FC236}">
                <a16:creationId xmlns:a16="http://schemas.microsoft.com/office/drawing/2014/main" id="{9108BBB3-B711-A0AF-2A2B-9F560B0679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3833" y="588937"/>
            <a:ext cx="6185214" cy="347918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3331105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795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 24">
            <a:extLst>
              <a:ext uri="{FF2B5EF4-FFF2-40B4-BE49-F238E27FC236}">
                <a16:creationId xmlns:a16="http://schemas.microsoft.com/office/drawing/2014/main" id="{37391FE4-4F49-DC43-3981-D489BE881F80}"/>
              </a:ext>
            </a:extLst>
          </p:cNvPr>
          <p:cNvSpPr/>
          <p:nvPr/>
        </p:nvSpPr>
        <p:spPr>
          <a:xfrm>
            <a:off x="2785257" y="1593184"/>
            <a:ext cx="8458504" cy="426490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Inter" panose="020B0502030000000004" pitchFamily="34" charset="0"/>
            </a:endParaRP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C871525-5D3F-2694-61D5-18701D0BC677}"/>
              </a:ext>
            </a:extLst>
          </p:cNvPr>
          <p:cNvSpPr/>
          <p:nvPr/>
        </p:nvSpPr>
        <p:spPr>
          <a:xfrm>
            <a:off x="3079605" y="1946668"/>
            <a:ext cx="7889144" cy="3458005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latin typeface="Inter" panose="020B0502030000000004" pitchFamily="34" charset="0"/>
            </a:endParaRPr>
          </a:p>
        </p:txBody>
      </p:sp>
      <p:sp>
        <p:nvSpPr>
          <p:cNvPr id="27" name="CaixaDeTexto 26">
            <a:extLst>
              <a:ext uri="{FF2B5EF4-FFF2-40B4-BE49-F238E27FC236}">
                <a16:creationId xmlns:a16="http://schemas.microsoft.com/office/drawing/2014/main" id="{A7E9808A-327E-01FB-B826-3613F20C8A30}"/>
              </a:ext>
            </a:extLst>
          </p:cNvPr>
          <p:cNvSpPr txBox="1"/>
          <p:nvPr/>
        </p:nvSpPr>
        <p:spPr>
          <a:xfrm>
            <a:off x="3079605" y="1764957"/>
            <a:ext cx="2745973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Consciência de contexto​</a:t>
            </a: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84DDA124-44B0-213A-845A-D9B274709B60}"/>
              </a:ext>
            </a:extLst>
          </p:cNvPr>
          <p:cNvSpPr txBox="1"/>
          <p:nvPr/>
        </p:nvSpPr>
        <p:spPr>
          <a:xfrm>
            <a:off x="8222100" y="1773184"/>
            <a:ext cx="2761175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Habilidades interpessoais​</a:t>
            </a:r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5A39C771-2379-7DA0-69CC-4A58131FAAAC}"/>
              </a:ext>
            </a:extLst>
          </p:cNvPr>
          <p:cNvSpPr txBox="1"/>
          <p:nvPr/>
        </p:nvSpPr>
        <p:spPr>
          <a:xfrm>
            <a:off x="8010067" y="5230041"/>
            <a:ext cx="3036337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r"/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Aprendizado por toda a vida​</a:t>
            </a: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93434D45-A003-1E93-4637-9B6011449DEA}"/>
              </a:ext>
            </a:extLst>
          </p:cNvPr>
          <p:cNvSpPr txBox="1"/>
          <p:nvPr/>
        </p:nvSpPr>
        <p:spPr>
          <a:xfrm>
            <a:off x="3055821" y="5213598"/>
            <a:ext cx="2607704" cy="307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1400" dirty="0">
                <a:solidFill>
                  <a:srgbClr val="000014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Atitude empreendedora​</a:t>
            </a: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D8894757-F4E6-774A-C102-B3B8D6BC2BE1}"/>
              </a:ext>
            </a:extLst>
          </p:cNvPr>
          <p:cNvSpPr/>
          <p:nvPr/>
        </p:nvSpPr>
        <p:spPr>
          <a:xfrm>
            <a:off x="3252446" y="2480809"/>
            <a:ext cx="2289048" cy="231070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latin typeface="Inter Medium" panose="020B0502030000000004" pitchFamily="34" charset="0"/>
                <a:ea typeface="Inter Medium" panose="020B0502030000000004" pitchFamily="34" charset="0"/>
              </a:rPr>
              <a:t>Conhecimento</a:t>
            </a:r>
          </a:p>
          <a:p>
            <a:pPr algn="ctr"/>
            <a:r>
              <a:rPr lang="pt-BR" sz="1800">
                <a:latin typeface="Inter Medium" panose="020B0502030000000004" pitchFamily="34" charset="0"/>
                <a:ea typeface="Inter Medium" panose="020B0502030000000004" pitchFamily="34" charset="0"/>
              </a:rPr>
              <a:t>acumulado</a:t>
            </a:r>
          </a:p>
        </p:txBody>
      </p:sp>
      <p:sp>
        <p:nvSpPr>
          <p:cNvPr id="32" name="Retângulo 31">
            <a:extLst>
              <a:ext uri="{FF2B5EF4-FFF2-40B4-BE49-F238E27FC236}">
                <a16:creationId xmlns:a16="http://schemas.microsoft.com/office/drawing/2014/main" id="{DA8403AA-F8AB-161C-7762-0FF71A35CB15}"/>
              </a:ext>
            </a:extLst>
          </p:cNvPr>
          <p:cNvSpPr/>
          <p:nvPr/>
        </p:nvSpPr>
        <p:spPr>
          <a:xfrm>
            <a:off x="5847729" y="2480809"/>
            <a:ext cx="2289048" cy="2310706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Projeto centrado​</a:t>
            </a:r>
          </a:p>
          <a:p>
            <a:pPr algn="ctr"/>
            <a:r>
              <a:rPr lang="pt-BR" sz="1800">
                <a:solidFill>
                  <a:schemeClr val="bg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no aluno</a:t>
            </a:r>
          </a:p>
        </p:txBody>
      </p:sp>
      <p:sp>
        <p:nvSpPr>
          <p:cNvPr id="33" name="Retângulo 32">
            <a:extLst>
              <a:ext uri="{FF2B5EF4-FFF2-40B4-BE49-F238E27FC236}">
                <a16:creationId xmlns:a16="http://schemas.microsoft.com/office/drawing/2014/main" id="{DE475AD3-C3C4-0560-E183-DCE507D93BEB}"/>
              </a:ext>
            </a:extLst>
          </p:cNvPr>
          <p:cNvSpPr/>
          <p:nvPr/>
        </p:nvSpPr>
        <p:spPr>
          <a:xfrm>
            <a:off x="8416118" y="2480809"/>
            <a:ext cx="2289048" cy="2310706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800" dirty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Domínio do uso​</a:t>
            </a:r>
          </a:p>
          <a:p>
            <a:pPr algn="ctr"/>
            <a:r>
              <a:rPr lang="pt-BR" sz="1800" dirty="0">
                <a:solidFill>
                  <a:schemeClr val="tx1"/>
                </a:solidFill>
                <a:latin typeface="Inter Medium" panose="020B0502030000000004" pitchFamily="34" charset="0"/>
                <a:ea typeface="Inter Medium" panose="020B0502030000000004" pitchFamily="34" charset="0"/>
              </a:rPr>
              <a:t>de ferramentas</a:t>
            </a:r>
          </a:p>
        </p:txBody>
      </p:sp>
      <p:sp>
        <p:nvSpPr>
          <p:cNvPr id="6" name="CaixaDeTexto 9">
            <a:extLst>
              <a:ext uri="{FF2B5EF4-FFF2-40B4-BE49-F238E27FC236}">
                <a16:creationId xmlns:a16="http://schemas.microsoft.com/office/drawing/2014/main" id="{02317FE5-166A-9664-B4EC-F5AB2693E8AA}"/>
              </a:ext>
            </a:extLst>
          </p:cNvPr>
          <p:cNvSpPr txBox="1"/>
          <p:nvPr/>
        </p:nvSpPr>
        <p:spPr>
          <a:xfrm>
            <a:off x="676876" y="3153811"/>
            <a:ext cx="2085635" cy="1481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pt-BR"/>
            </a:defPPr>
            <a:lvl1pPr>
              <a:lnSpc>
                <a:spcPct val="75000"/>
              </a:lnSpc>
              <a:defRPr sz="4000" b="1">
                <a:solidFill>
                  <a:srgbClr val="000014"/>
                </a:solidFill>
                <a:latin typeface="GT Ultra Fine Regular" pitchFamily="2" charset="77"/>
                <a:ea typeface="Inter Medium" panose="020B0602030000000004" pitchFamily="34" charset="0"/>
              </a:defRPr>
            </a:lvl1pPr>
          </a:lstStyle>
          <a:p>
            <a:r>
              <a:rPr lang="pt-BR" dirty="0">
                <a:latin typeface="Georgia" panose="02040502050405020303" pitchFamily="18" charset="0"/>
              </a:rPr>
              <a:t>Jeito </a:t>
            </a:r>
            <a:r>
              <a:rPr lang="pt-BR" dirty="0" err="1">
                <a:latin typeface="Georgia" panose="02040502050405020303" pitchFamily="18" charset="0"/>
              </a:rPr>
              <a:t>Insper</a:t>
            </a:r>
            <a:r>
              <a:rPr lang="pt-BR" dirty="0">
                <a:latin typeface="Georgia" panose="02040502050405020303" pitchFamily="18" charset="0"/>
              </a:rPr>
              <a:t> de ser​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8BE017-23E4-5AC7-7F98-B9F2BA7B42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Ensino</a:t>
            </a:r>
          </a:p>
        </p:txBody>
      </p:sp>
    </p:spTree>
    <p:extLst>
      <p:ext uri="{BB962C8B-B14F-4D97-AF65-F5344CB8AC3E}">
        <p14:creationId xmlns:p14="http://schemas.microsoft.com/office/powerpoint/2010/main" val="1639359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Conector Reto 6">
            <a:extLst>
              <a:ext uri="{FF2B5EF4-FFF2-40B4-BE49-F238E27FC236}">
                <a16:creationId xmlns:a16="http://schemas.microsoft.com/office/drawing/2014/main" id="{15085704-F831-4CA9-F4C9-049F2C2826FF}"/>
              </a:ext>
            </a:extLst>
          </p:cNvPr>
          <p:cNvCxnSpPr>
            <a:cxnSpLocks/>
          </p:cNvCxnSpPr>
          <p:nvPr/>
        </p:nvCxnSpPr>
        <p:spPr>
          <a:xfrm>
            <a:off x="1313902" y="3440159"/>
            <a:ext cx="9156700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00AD4F5D-71C0-5B57-C3D6-951A5CA4D073}"/>
              </a:ext>
            </a:extLst>
          </p:cNvPr>
          <p:cNvSpPr/>
          <p:nvPr/>
        </p:nvSpPr>
        <p:spPr>
          <a:xfrm>
            <a:off x="1196046" y="3262358"/>
            <a:ext cx="355600" cy="35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1</a:t>
            </a: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CAC821D-A56C-5DC9-1A53-AEC57571FADD}"/>
              </a:ext>
            </a:extLst>
          </p:cNvPr>
          <p:cNvSpPr/>
          <p:nvPr/>
        </p:nvSpPr>
        <p:spPr>
          <a:xfrm>
            <a:off x="2187041" y="3262358"/>
            <a:ext cx="355600" cy="35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2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453E8CD5-BC9E-6902-2678-1FF7CB08246E}"/>
              </a:ext>
            </a:extLst>
          </p:cNvPr>
          <p:cNvSpPr/>
          <p:nvPr/>
        </p:nvSpPr>
        <p:spPr>
          <a:xfrm>
            <a:off x="3178036" y="3262358"/>
            <a:ext cx="355600" cy="35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3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3D3A8E1-ABB5-D713-C878-477AC2CB875E}"/>
              </a:ext>
            </a:extLst>
          </p:cNvPr>
          <p:cNvSpPr/>
          <p:nvPr/>
        </p:nvSpPr>
        <p:spPr>
          <a:xfrm>
            <a:off x="4169031" y="3262358"/>
            <a:ext cx="355600" cy="35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4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9D9FF091-4F29-756E-810B-D2DB80DD9E40}"/>
              </a:ext>
            </a:extLst>
          </p:cNvPr>
          <p:cNvSpPr/>
          <p:nvPr/>
        </p:nvSpPr>
        <p:spPr>
          <a:xfrm>
            <a:off x="5160026" y="3262358"/>
            <a:ext cx="355600" cy="35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5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E4CB6B86-26D7-75F4-9E94-08A2599AEC0A}"/>
              </a:ext>
            </a:extLst>
          </p:cNvPr>
          <p:cNvSpPr/>
          <p:nvPr/>
        </p:nvSpPr>
        <p:spPr>
          <a:xfrm>
            <a:off x="6151021" y="3262358"/>
            <a:ext cx="355600" cy="35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6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0347826F-FC27-776A-E8BD-FDF10A4CE422}"/>
              </a:ext>
            </a:extLst>
          </p:cNvPr>
          <p:cNvSpPr/>
          <p:nvPr/>
        </p:nvSpPr>
        <p:spPr>
          <a:xfrm>
            <a:off x="7142016" y="3262358"/>
            <a:ext cx="355600" cy="355600"/>
          </a:xfrm>
          <a:prstGeom prst="ellipse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7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65946B0-2022-85DE-2D8F-7DC8651E7A89}"/>
              </a:ext>
            </a:extLst>
          </p:cNvPr>
          <p:cNvSpPr/>
          <p:nvPr/>
        </p:nvSpPr>
        <p:spPr>
          <a:xfrm>
            <a:off x="8133011" y="3262359"/>
            <a:ext cx="355600" cy="355600"/>
          </a:xfrm>
          <a:prstGeom prst="ellipse">
            <a:avLst/>
          </a:prstGeom>
          <a:gradFill>
            <a:gsLst>
              <a:gs pos="0">
                <a:srgbClr val="000000">
                  <a:lumMod val="0"/>
                </a:srgbClr>
              </a:gs>
              <a:gs pos="100000">
                <a:srgbClr val="FF0000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8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6FF8CDF4-AC69-3A6C-9442-BE14342F04E2}"/>
              </a:ext>
            </a:extLst>
          </p:cNvPr>
          <p:cNvSpPr/>
          <p:nvPr/>
        </p:nvSpPr>
        <p:spPr>
          <a:xfrm>
            <a:off x="9124006" y="3262358"/>
            <a:ext cx="355600" cy="355600"/>
          </a:xfrm>
          <a:prstGeom prst="ellipse">
            <a:avLst/>
          </a:prstGeom>
          <a:solidFill>
            <a:srgbClr val="E505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9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BB77344D-3A8D-3509-ACA4-31BF8832E2AC}"/>
              </a:ext>
            </a:extLst>
          </p:cNvPr>
          <p:cNvSpPr/>
          <p:nvPr/>
        </p:nvSpPr>
        <p:spPr>
          <a:xfrm>
            <a:off x="10115002" y="3262359"/>
            <a:ext cx="355600" cy="35560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t-BR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10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C2C697C-475C-A634-9004-F6E9FE8ED37B}"/>
              </a:ext>
            </a:extLst>
          </p:cNvPr>
          <p:cNvSpPr txBox="1"/>
          <p:nvPr/>
        </p:nvSpPr>
        <p:spPr>
          <a:xfrm>
            <a:off x="1196046" y="3742091"/>
            <a:ext cx="2388166" cy="10224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2000"/>
              </a:lnSpc>
              <a:defRPr/>
            </a:pPr>
            <a:r>
              <a:rPr lang="pt-BR" sz="1200" b="1" dirty="0">
                <a:latin typeface="Inter" panose="020B0502030000000004" pitchFamily="34" charset="0"/>
                <a:ea typeface="Inter" panose="020B0502030000000004" pitchFamily="34" charset="0"/>
                <a:cs typeface="Verdana" panose="020B0604030504040204" pitchFamily="34" charset="0"/>
              </a:rPr>
              <a:t>Ciclo Básico</a:t>
            </a:r>
          </a:p>
          <a:p>
            <a:pPr>
              <a:spcAft>
                <a:spcPts val="600"/>
              </a:spcAft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</a:rPr>
              <a:t>Abordagem prática desde o início</a:t>
            </a:r>
          </a:p>
          <a:p>
            <a:pPr>
              <a:spcAft>
                <a:spcPts val="600"/>
              </a:spcAft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</a:rPr>
              <a:t>Estágio de férias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907E0F05-05B7-1C74-7B14-C385CA488D2A}"/>
              </a:ext>
            </a:extLst>
          </p:cNvPr>
          <p:cNvSpPr txBox="1"/>
          <p:nvPr/>
        </p:nvSpPr>
        <p:spPr>
          <a:xfrm>
            <a:off x="4110957" y="3737238"/>
            <a:ext cx="2540410" cy="10224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2000"/>
              </a:lnSpc>
              <a:defRPr/>
            </a:pPr>
            <a:r>
              <a:rPr lang="pt-BR" sz="1200" b="1" dirty="0">
                <a:latin typeface="Inter" panose="020B0502030000000004" pitchFamily="34" charset="0"/>
                <a:ea typeface="Inter" panose="020B0502030000000004" pitchFamily="34" charset="0"/>
                <a:cs typeface="Verdana" panose="020B0604030504040204" pitchFamily="34" charset="0"/>
              </a:rPr>
              <a:t>Ciclo Específico</a:t>
            </a:r>
          </a:p>
          <a:p>
            <a:pPr>
              <a:spcAft>
                <a:spcPts val="600"/>
              </a:spcAft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</a:rPr>
              <a:t>Projetos de campo</a:t>
            </a:r>
          </a:p>
          <a:p>
            <a:pPr>
              <a:spcAft>
                <a:spcPts val="600"/>
              </a:spcAft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</a:rPr>
              <a:t>Estágio de férias</a:t>
            </a:r>
            <a:br>
              <a:rPr lang="pt-BR" sz="1400" dirty="0">
                <a:latin typeface="Inter" panose="020B0502030000000004" pitchFamily="34" charset="0"/>
                <a:ea typeface="Inter" panose="020B0502030000000004" pitchFamily="34" charset="0"/>
              </a:rPr>
            </a:b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</a:rPr>
              <a:t>e intercâmbio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26F4429-004F-1ABB-9DE0-B1DDC827211B}"/>
              </a:ext>
            </a:extLst>
          </p:cNvPr>
          <p:cNvGrpSpPr/>
          <p:nvPr/>
        </p:nvGrpSpPr>
        <p:grpSpPr>
          <a:xfrm>
            <a:off x="3861360" y="3440158"/>
            <a:ext cx="2957675" cy="1539463"/>
            <a:chOff x="3861360" y="3440158"/>
            <a:chExt cx="2957675" cy="1283903"/>
          </a:xfrm>
        </p:grpSpPr>
        <p:cxnSp>
          <p:nvCxnSpPr>
            <p:cNvPr id="19" name="Conector Reto 18">
              <a:extLst>
                <a:ext uri="{FF2B5EF4-FFF2-40B4-BE49-F238E27FC236}">
                  <a16:creationId xmlns:a16="http://schemas.microsoft.com/office/drawing/2014/main" id="{BB763BA2-D479-CD6A-FA66-ACE4930D9081}"/>
                </a:ext>
              </a:extLst>
            </p:cNvPr>
            <p:cNvCxnSpPr>
              <a:cxnSpLocks/>
            </p:cNvCxnSpPr>
            <p:nvPr/>
          </p:nvCxnSpPr>
          <p:spPr>
            <a:xfrm>
              <a:off x="3861360" y="3440158"/>
              <a:ext cx="0" cy="128390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to 20">
              <a:extLst>
                <a:ext uri="{FF2B5EF4-FFF2-40B4-BE49-F238E27FC236}">
                  <a16:creationId xmlns:a16="http://schemas.microsoft.com/office/drawing/2014/main" id="{D58B6498-56ED-A62D-580E-83F62E35738F}"/>
                </a:ext>
              </a:extLst>
            </p:cNvPr>
            <p:cNvCxnSpPr>
              <a:cxnSpLocks/>
            </p:cNvCxnSpPr>
            <p:nvPr/>
          </p:nvCxnSpPr>
          <p:spPr>
            <a:xfrm>
              <a:off x="6819035" y="3440158"/>
              <a:ext cx="0" cy="1283903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B606472-C428-5462-0909-18E18E3CAF5F}"/>
              </a:ext>
            </a:extLst>
          </p:cNvPr>
          <p:cNvSpPr txBox="1"/>
          <p:nvPr/>
        </p:nvSpPr>
        <p:spPr>
          <a:xfrm>
            <a:off x="7224828" y="3732121"/>
            <a:ext cx="3502172" cy="102245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lnSpc>
                <a:spcPct val="112000"/>
              </a:lnSpc>
              <a:defRPr/>
            </a:pPr>
            <a:r>
              <a:rPr lang="pt-BR" sz="1200" b="1" dirty="0">
                <a:latin typeface="Inter" panose="020B0502030000000004" pitchFamily="34" charset="0"/>
                <a:ea typeface="Inter" panose="020B0502030000000004" pitchFamily="34" charset="0"/>
                <a:cs typeface="Verdana" panose="020B0604030504040204" pitchFamily="34" charset="0"/>
              </a:rPr>
              <a:t>Eletivas complementares</a:t>
            </a:r>
          </a:p>
          <a:p>
            <a:pPr>
              <a:spcAft>
                <a:spcPts val="600"/>
              </a:spcAft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</a:rPr>
              <a:t>Estágio</a:t>
            </a:r>
          </a:p>
          <a:p>
            <a:pPr>
              <a:spcAft>
                <a:spcPts val="600"/>
              </a:spcAft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</a:rPr>
              <a:t>Fundamento dos tópicos dos cursos e/ou integração com os outros cursos</a:t>
            </a:r>
            <a:endParaRPr lang="pt-BR" sz="1400" dirty="0">
              <a:latin typeface="Inter" panose="020B0502030000000004" pitchFamily="34" charset="0"/>
              <a:ea typeface="Inter" panose="020B0502030000000004" pitchFamily="34" charset="0"/>
              <a:cs typeface="Verdana" panose="020B0604030504040204" pitchFamily="34" charset="0"/>
            </a:endParaRPr>
          </a:p>
        </p:txBody>
      </p:sp>
      <p:sp>
        <p:nvSpPr>
          <p:cNvPr id="23" name="Retângulo 22">
            <a:extLst>
              <a:ext uri="{FF2B5EF4-FFF2-40B4-BE49-F238E27FC236}">
                <a16:creationId xmlns:a16="http://schemas.microsoft.com/office/drawing/2014/main" id="{4EF737CB-E3C6-49DA-6357-46DC34261E98}"/>
              </a:ext>
            </a:extLst>
          </p:cNvPr>
          <p:cNvSpPr/>
          <p:nvPr/>
        </p:nvSpPr>
        <p:spPr>
          <a:xfrm>
            <a:off x="1196046" y="4892726"/>
            <a:ext cx="9430512" cy="548068"/>
          </a:xfrm>
          <a:prstGeom prst="rect">
            <a:avLst/>
          </a:prstGeom>
          <a:solidFill>
            <a:schemeClr val="tx1"/>
          </a:solidFill>
          <a:ln>
            <a:noFill/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t-BR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  <a:p>
            <a:pPr algn="ctr"/>
            <a:r>
              <a:rPr lang="pt-BR" sz="1400" dirty="0">
                <a:solidFill>
                  <a:schemeClr val="bg1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Eletivas de trilha disponíveis para todos os cursos</a:t>
            </a:r>
          </a:p>
          <a:p>
            <a:pPr algn="ctr"/>
            <a:endParaRPr lang="pt-BR" sz="1400" dirty="0">
              <a:solidFill>
                <a:schemeClr val="bg1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24" name="Retângulo 23">
            <a:extLst>
              <a:ext uri="{FF2B5EF4-FFF2-40B4-BE49-F238E27FC236}">
                <a16:creationId xmlns:a16="http://schemas.microsoft.com/office/drawing/2014/main" id="{BB289BA4-C7D6-89D7-60AC-2F4B3898469B}"/>
              </a:ext>
            </a:extLst>
          </p:cNvPr>
          <p:cNvSpPr/>
          <p:nvPr/>
        </p:nvSpPr>
        <p:spPr>
          <a:xfrm>
            <a:off x="1088158" y="5910963"/>
            <a:ext cx="2496054" cy="315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12000"/>
              </a:lnSpc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  <a:cs typeface="Verdana" panose="020B0604030504040204" pitchFamily="34" charset="0"/>
              </a:rPr>
              <a:t>Empreendedorismo</a:t>
            </a:r>
          </a:p>
        </p:txBody>
      </p:sp>
      <p:sp>
        <p:nvSpPr>
          <p:cNvPr id="25" name="Retângulo 24">
            <a:extLst>
              <a:ext uri="{FF2B5EF4-FFF2-40B4-BE49-F238E27FC236}">
                <a16:creationId xmlns:a16="http://schemas.microsoft.com/office/drawing/2014/main" id="{FEEC4BC1-8800-6BD9-0591-96402053E7E8}"/>
              </a:ext>
            </a:extLst>
          </p:cNvPr>
          <p:cNvSpPr/>
          <p:nvPr/>
        </p:nvSpPr>
        <p:spPr>
          <a:xfrm>
            <a:off x="3353641" y="5910963"/>
            <a:ext cx="2138727" cy="315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12000"/>
              </a:lnSpc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  <a:cs typeface="Verdana" panose="020B0604030504040204" pitchFamily="34" charset="0"/>
              </a:rPr>
              <a:t>Ciência de Dados</a:t>
            </a:r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0B1BB866-A045-3170-4F1A-063CC9F24340}"/>
              </a:ext>
            </a:extLst>
          </p:cNvPr>
          <p:cNvSpPr/>
          <p:nvPr/>
        </p:nvSpPr>
        <p:spPr>
          <a:xfrm>
            <a:off x="5261797" y="5910963"/>
            <a:ext cx="2489786" cy="315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12000"/>
              </a:lnSpc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  <a:cs typeface="Verdana" panose="020B0604030504040204" pitchFamily="34" charset="0"/>
              </a:rPr>
              <a:t>Internacionalização</a:t>
            </a:r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491D2B97-504D-9FA3-E85C-8AFBEB72C787}"/>
              </a:ext>
            </a:extLst>
          </p:cNvPr>
          <p:cNvSpPr/>
          <p:nvPr/>
        </p:nvSpPr>
        <p:spPr>
          <a:xfrm>
            <a:off x="7521012" y="5910963"/>
            <a:ext cx="3205988" cy="315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12000"/>
              </a:lnSpc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  <a:cs typeface="Verdana" panose="020B0604030504040204" pitchFamily="34" charset="0"/>
              </a:rPr>
              <a:t>Gestão e Políticas Públicas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248F90A-A106-AACA-8B24-DEF99F98D20A}"/>
              </a:ext>
            </a:extLst>
          </p:cNvPr>
          <p:cNvGrpSpPr/>
          <p:nvPr/>
        </p:nvGrpSpPr>
        <p:grpSpPr>
          <a:xfrm>
            <a:off x="2334745" y="5355025"/>
            <a:ext cx="6789261" cy="515450"/>
            <a:chOff x="2334745" y="5355024"/>
            <a:chExt cx="6789261" cy="555939"/>
          </a:xfrm>
        </p:grpSpPr>
        <p:cxnSp>
          <p:nvCxnSpPr>
            <p:cNvPr id="28" name="Conector de Seta Reta 27">
              <a:extLst>
                <a:ext uri="{FF2B5EF4-FFF2-40B4-BE49-F238E27FC236}">
                  <a16:creationId xmlns:a16="http://schemas.microsoft.com/office/drawing/2014/main" id="{E832472E-B34B-9A3F-8EFB-D6B5F3DEABC3}"/>
                </a:ext>
              </a:extLst>
            </p:cNvPr>
            <p:cNvCxnSpPr>
              <a:cxnSpLocks/>
              <a:endCxn id="24" idx="0"/>
            </p:cNvCxnSpPr>
            <p:nvPr/>
          </p:nvCxnSpPr>
          <p:spPr>
            <a:xfrm>
              <a:off x="2334745" y="5355024"/>
              <a:ext cx="1440" cy="55593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de Seta Reta 28">
              <a:extLst>
                <a:ext uri="{FF2B5EF4-FFF2-40B4-BE49-F238E27FC236}">
                  <a16:creationId xmlns:a16="http://schemas.microsoft.com/office/drawing/2014/main" id="{8CBE44D2-EAFB-A8F4-31BC-5B7670C4CB27}"/>
                </a:ext>
              </a:extLst>
            </p:cNvPr>
            <p:cNvCxnSpPr>
              <a:cxnSpLocks/>
              <a:endCxn id="25" idx="0"/>
            </p:cNvCxnSpPr>
            <p:nvPr/>
          </p:nvCxnSpPr>
          <p:spPr>
            <a:xfrm>
              <a:off x="4423005" y="5355024"/>
              <a:ext cx="0" cy="55593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ector de Seta Reta 29">
              <a:extLst>
                <a:ext uri="{FF2B5EF4-FFF2-40B4-BE49-F238E27FC236}">
                  <a16:creationId xmlns:a16="http://schemas.microsoft.com/office/drawing/2014/main" id="{6619CD6E-0836-5B4B-0765-6762B7353C32}"/>
                </a:ext>
              </a:extLst>
            </p:cNvPr>
            <p:cNvCxnSpPr>
              <a:cxnSpLocks/>
              <a:endCxn id="26" idx="0"/>
            </p:cNvCxnSpPr>
            <p:nvPr/>
          </p:nvCxnSpPr>
          <p:spPr>
            <a:xfrm>
              <a:off x="6506621" y="5355024"/>
              <a:ext cx="69" cy="55593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ector de Seta Reta 30">
              <a:extLst>
                <a:ext uri="{FF2B5EF4-FFF2-40B4-BE49-F238E27FC236}">
                  <a16:creationId xmlns:a16="http://schemas.microsoft.com/office/drawing/2014/main" id="{A7B6AD13-C1F5-08B9-A9A9-8C2531E1B3C5}"/>
                </a:ext>
              </a:extLst>
            </p:cNvPr>
            <p:cNvCxnSpPr>
              <a:endCxn id="27" idx="0"/>
            </p:cNvCxnSpPr>
            <p:nvPr/>
          </p:nvCxnSpPr>
          <p:spPr>
            <a:xfrm>
              <a:off x="9124006" y="5355024"/>
              <a:ext cx="0" cy="555939"/>
            </a:xfrm>
            <a:prstGeom prst="straightConnector1">
              <a:avLst/>
            </a:prstGeom>
            <a:ln w="6350">
              <a:solidFill>
                <a:schemeClr val="tx1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59C8C65C-932E-51DF-F090-3516AD33C947}"/>
              </a:ext>
            </a:extLst>
          </p:cNvPr>
          <p:cNvSpPr txBox="1"/>
          <p:nvPr/>
        </p:nvSpPr>
        <p:spPr>
          <a:xfrm>
            <a:off x="2334745" y="2300148"/>
            <a:ext cx="4954975" cy="315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12000"/>
              </a:lnSpc>
              <a:defRPr/>
            </a:pPr>
            <a:r>
              <a:rPr lang="pt-BR" sz="1400" dirty="0">
                <a:latin typeface="Inter" panose="020B0502030000000004" pitchFamily="34" charset="0"/>
                <a:ea typeface="Inter" panose="020B0502030000000004" pitchFamily="34" charset="0"/>
              </a:rPr>
              <a:t>Administração • Economia • Ciência da Computação</a:t>
            </a: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A0E4207-0157-7B68-B138-81E1F8CDB155}"/>
              </a:ext>
            </a:extLst>
          </p:cNvPr>
          <p:cNvSpPr txBox="1"/>
          <p:nvPr/>
        </p:nvSpPr>
        <p:spPr>
          <a:xfrm>
            <a:off x="8494052" y="2260201"/>
            <a:ext cx="2132506" cy="31553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lnSpc>
                <a:spcPct val="112000"/>
              </a:lnSpc>
              <a:defRPr/>
            </a:pPr>
            <a:r>
              <a:rPr lang="pt-BR" sz="1400" dirty="0">
                <a:solidFill>
                  <a:schemeClr val="tx2"/>
                </a:solidFill>
                <a:latin typeface="Inter" panose="020B0502030000000004" pitchFamily="34" charset="0"/>
                <a:ea typeface="Inter" panose="020B0502030000000004" pitchFamily="34" charset="0"/>
              </a:rPr>
              <a:t>Direito • Engenharias</a:t>
            </a:r>
          </a:p>
        </p:txBody>
      </p:sp>
      <p:sp>
        <p:nvSpPr>
          <p:cNvPr id="34" name="Chave Esquerda 33">
            <a:extLst>
              <a:ext uri="{FF2B5EF4-FFF2-40B4-BE49-F238E27FC236}">
                <a16:creationId xmlns:a16="http://schemas.microsoft.com/office/drawing/2014/main" id="{7C383A67-7391-DB25-E46A-664DF189A1E5}"/>
              </a:ext>
            </a:extLst>
          </p:cNvPr>
          <p:cNvSpPr/>
          <p:nvPr/>
        </p:nvSpPr>
        <p:spPr>
          <a:xfrm rot="5400000">
            <a:off x="4560428" y="-561093"/>
            <a:ext cx="591085" cy="6964250"/>
          </a:xfrm>
          <a:prstGeom prst="leftBrace">
            <a:avLst>
              <a:gd name="adj1" fmla="val 112155"/>
              <a:gd name="adj2" fmla="val 49651"/>
            </a:avLst>
          </a:prstGeom>
          <a:ln>
            <a:solidFill>
              <a:srgbClr val="0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pt-BR" dirty="0">
              <a:solidFill>
                <a:srgbClr val="801336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5" name="Chave Esquerda 34">
            <a:extLst>
              <a:ext uri="{FF2B5EF4-FFF2-40B4-BE49-F238E27FC236}">
                <a16:creationId xmlns:a16="http://schemas.microsoft.com/office/drawing/2014/main" id="{9D3D0790-2A07-B6B9-363D-17B8ACE170E2}"/>
              </a:ext>
            </a:extLst>
          </p:cNvPr>
          <p:cNvSpPr/>
          <p:nvPr/>
        </p:nvSpPr>
        <p:spPr>
          <a:xfrm rot="5400000">
            <a:off x="9030159" y="1940429"/>
            <a:ext cx="556936" cy="1941063"/>
          </a:xfrm>
          <a:prstGeom prst="leftBrace">
            <a:avLst>
              <a:gd name="adj1" fmla="val 66280"/>
              <a:gd name="adj2" fmla="val 49651"/>
            </a:avLst>
          </a:prstGeom>
          <a:ln w="127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40" tIns="45720" rIns="91440" bIns="45720" rtlCol="0" anchor="ctr"/>
          <a:lstStyle/>
          <a:p>
            <a:pPr algn="ctr"/>
            <a:endParaRPr lang="pt-BR" dirty="0">
              <a:solidFill>
                <a:srgbClr val="801336"/>
              </a:solidFill>
              <a:latin typeface="Inter" panose="020B0502030000000004" pitchFamily="34" charset="0"/>
              <a:ea typeface="Inter" panose="020B0502030000000004" pitchFamily="34" charset="0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7F2146-40B5-2712-96D0-6D7C7859DDB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pt-BR" dirty="0"/>
              <a:t>Ensino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A61488F3-E2F0-2BF5-5990-02B37FF58EA0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60630" y="1085568"/>
            <a:ext cx="10295523" cy="1030287"/>
          </a:xfrm>
        </p:spPr>
        <p:txBody>
          <a:bodyPr/>
          <a:lstStyle/>
          <a:p>
            <a:r>
              <a:rPr lang="pt-BR" dirty="0"/>
              <a:t>Graduação</a:t>
            </a:r>
          </a:p>
        </p:txBody>
      </p:sp>
    </p:spTree>
    <p:extLst>
      <p:ext uri="{BB962C8B-B14F-4D97-AF65-F5344CB8AC3E}">
        <p14:creationId xmlns:p14="http://schemas.microsoft.com/office/powerpoint/2010/main" val="2475781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40F66370-0F86-CC2E-2966-DF93E24FB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C3767C-E7EF-DC4E-8ED5-44902E97A16B}" type="slidenum">
              <a:rPr lang="en-BR" smtClean="0"/>
              <a:pPr/>
              <a:t>8</a:t>
            </a:fld>
            <a:endParaRPr lang="en-BR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F8892EE8-E85D-A0FE-A258-D96F9D7DE21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8239" y="1136780"/>
            <a:ext cx="10295523" cy="635000"/>
          </a:xfrm>
        </p:spPr>
        <p:txBody>
          <a:bodyPr/>
          <a:lstStyle/>
          <a:p>
            <a:r>
              <a:rPr lang="pt-BR" sz="4000" b="1" dirty="0" err="1">
                <a:solidFill>
                  <a:srgbClr val="000014"/>
                </a:solidFill>
                <a:latin typeface="Georgia" panose="02040502050405020303" pitchFamily="18" charset="0"/>
                <a:ea typeface="Inter Medium" panose="020B0602030000000004" pitchFamily="34" charset="0"/>
              </a:rPr>
              <a:t>Student</a:t>
            </a:r>
            <a:r>
              <a:rPr lang="pt-BR" sz="4000" dirty="0">
                <a:solidFill>
                  <a:schemeClr val="tx1"/>
                </a:solidFill>
              </a:rPr>
              <a:t> </a:t>
            </a:r>
            <a:r>
              <a:rPr lang="pt-BR" sz="4000" b="1" dirty="0">
                <a:solidFill>
                  <a:srgbClr val="000014"/>
                </a:solidFill>
                <a:latin typeface="Georgia" panose="02040502050405020303" pitchFamily="18" charset="0"/>
                <a:ea typeface="Inter Medium" panose="020B0602030000000004" pitchFamily="34" charset="0"/>
              </a:rPr>
              <a:t>Life</a:t>
            </a:r>
          </a:p>
        </p:txBody>
      </p:sp>
      <p:pic>
        <p:nvPicPr>
          <p:cNvPr id="5" name="Imagem 4" descr="Linha do tempo&#10;&#10;O conteúdo gerado por IA pode estar incorreto.">
            <a:extLst>
              <a:ext uri="{FF2B5EF4-FFF2-40B4-BE49-F238E27FC236}">
                <a16:creationId xmlns:a16="http://schemas.microsoft.com/office/drawing/2014/main" id="{C72779C8-1759-E25E-C119-910D0D3BA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38" y="2246199"/>
            <a:ext cx="9943157" cy="38141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B793D055-5440-31AE-F49C-751156AF04CB}"/>
              </a:ext>
            </a:extLst>
          </p:cNvPr>
          <p:cNvSpPr txBox="1"/>
          <p:nvPr/>
        </p:nvSpPr>
        <p:spPr>
          <a:xfrm>
            <a:off x="948238" y="1698467"/>
            <a:ext cx="10187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Iniciativas e serviços de acolhimento do Insper para o aluno, sem tirar a sua autonomia.</a:t>
            </a:r>
          </a:p>
        </p:txBody>
      </p:sp>
    </p:spTree>
    <p:extLst>
      <p:ext uri="{BB962C8B-B14F-4D97-AF65-F5344CB8AC3E}">
        <p14:creationId xmlns:p14="http://schemas.microsoft.com/office/powerpoint/2010/main" val="18466756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>
            <a:extLst>
              <a:ext uri="{FF2B5EF4-FFF2-40B4-BE49-F238E27FC236}">
                <a16:creationId xmlns:a16="http://schemas.microsoft.com/office/drawing/2014/main" id="{0D7A0AA4-8B06-849A-4118-2222928ECD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77C3767C-E7EF-DC4E-8ED5-44902E97A16B}" type="slidenum">
              <a:rPr lang="en-BR" smtClean="0"/>
              <a:pPr/>
              <a:t>9</a:t>
            </a:fld>
            <a:endParaRPr lang="en-BR"/>
          </a:p>
        </p:txBody>
      </p:sp>
      <p:sp>
        <p:nvSpPr>
          <p:cNvPr id="6" name="Espaço Reservado para Texto 2">
            <a:extLst>
              <a:ext uri="{FF2B5EF4-FFF2-40B4-BE49-F238E27FC236}">
                <a16:creationId xmlns:a16="http://schemas.microsoft.com/office/drawing/2014/main" id="{F316D8D5-C3A7-4979-5F0C-AB1D0D97360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48238" y="248570"/>
            <a:ext cx="10295523" cy="635000"/>
          </a:xfrm>
        </p:spPr>
        <p:txBody>
          <a:bodyPr/>
          <a:lstStyle/>
          <a:p>
            <a:r>
              <a:rPr lang="pt-BR" sz="4000" b="1" dirty="0">
                <a:solidFill>
                  <a:srgbClr val="000014"/>
                </a:solidFill>
                <a:latin typeface="Georgia" panose="02040502050405020303" pitchFamily="18" charset="0"/>
                <a:ea typeface="Inter Medium" panose="020B0602030000000004" pitchFamily="34" charset="0"/>
              </a:rPr>
              <a:t>Organizações Estudantis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9E395546-5997-3993-5DD8-983BDB24A782}"/>
              </a:ext>
            </a:extLst>
          </p:cNvPr>
          <p:cNvSpPr txBox="1"/>
          <p:nvPr/>
        </p:nvSpPr>
        <p:spPr>
          <a:xfrm>
            <a:off x="1220615" y="961262"/>
            <a:ext cx="2470823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ABU Insper (Aliança Bíblica Universitária)</a:t>
            </a:r>
          </a:p>
          <a:p>
            <a:endParaRPr lang="pt-BR" sz="1600" dirty="0"/>
          </a:p>
          <a:p>
            <a:r>
              <a:rPr lang="pt-BR" sz="1600" dirty="0"/>
              <a:t>Aero Insper</a:t>
            </a:r>
          </a:p>
          <a:p>
            <a:endParaRPr lang="pt-BR" sz="1600" dirty="0"/>
          </a:p>
          <a:p>
            <a:r>
              <a:rPr lang="pt-BR" sz="1600" dirty="0" err="1"/>
              <a:t>AgroInsper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/>
              <a:t>Associação Atlética Acadêmica Insper</a:t>
            </a:r>
          </a:p>
          <a:p>
            <a:endParaRPr lang="pt-BR" sz="1600" dirty="0"/>
          </a:p>
          <a:p>
            <a:r>
              <a:rPr lang="pt-BR" sz="1600" dirty="0"/>
              <a:t>Bateria Imperial</a:t>
            </a:r>
          </a:p>
          <a:p>
            <a:endParaRPr lang="pt-BR" sz="1600" dirty="0"/>
          </a:p>
          <a:p>
            <a:r>
              <a:rPr lang="pt-BR" sz="1600" dirty="0"/>
              <a:t>Biotech Insper</a:t>
            </a:r>
          </a:p>
          <a:p>
            <a:endParaRPr lang="pt-BR" sz="1600" dirty="0"/>
          </a:p>
          <a:p>
            <a:r>
              <a:rPr lang="pt-BR" sz="1600" dirty="0"/>
              <a:t>Blockchain Insper</a:t>
            </a:r>
          </a:p>
          <a:p>
            <a:endParaRPr lang="pt-BR" sz="1600" dirty="0"/>
          </a:p>
          <a:p>
            <a:r>
              <a:rPr lang="pt-BR" sz="1600" dirty="0"/>
              <a:t>Coletivo Judaico</a:t>
            </a:r>
          </a:p>
          <a:p>
            <a:r>
              <a:rPr lang="pt-BR" sz="1600" dirty="0"/>
              <a:t>Consilium Insper</a:t>
            </a:r>
          </a:p>
          <a:p>
            <a:endParaRPr lang="pt-BR" sz="1600" dirty="0"/>
          </a:p>
          <a:p>
            <a:r>
              <a:rPr lang="pt-BR" sz="1600" dirty="0"/>
              <a:t>Cursinho Insper</a:t>
            </a:r>
          </a:p>
          <a:p>
            <a:endParaRPr lang="pt-BR" sz="1600" dirty="0"/>
          </a:p>
          <a:p>
            <a:endParaRPr lang="pt-BR" sz="16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A70AA22C-0F50-BADC-4265-C9633ECB1D9A}"/>
              </a:ext>
            </a:extLst>
          </p:cNvPr>
          <p:cNvSpPr txBox="1"/>
          <p:nvPr/>
        </p:nvSpPr>
        <p:spPr>
          <a:xfrm>
            <a:off x="3308547" y="1032969"/>
            <a:ext cx="2200571" cy="58169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Diretório Acadêmico Insper</a:t>
            </a:r>
          </a:p>
          <a:p>
            <a:endParaRPr lang="pt-BR" sz="1600" dirty="0"/>
          </a:p>
          <a:p>
            <a:r>
              <a:rPr lang="pt-BR" sz="1600" dirty="0"/>
              <a:t>Pockets Insper</a:t>
            </a:r>
          </a:p>
          <a:p>
            <a:endParaRPr lang="pt-BR" sz="1600" dirty="0"/>
          </a:p>
          <a:p>
            <a:r>
              <a:rPr lang="pt-BR" sz="1600" b="1" dirty="0"/>
              <a:t>Fox Baja</a:t>
            </a:r>
          </a:p>
          <a:p>
            <a:endParaRPr lang="pt-BR" sz="1600" dirty="0"/>
          </a:p>
          <a:p>
            <a:r>
              <a:rPr lang="pt-BR" sz="1600" dirty="0" err="1"/>
              <a:t>GreenInsper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/>
              <a:t>Grupo de Ação Social (GAS) Insper</a:t>
            </a:r>
          </a:p>
          <a:p>
            <a:endParaRPr lang="pt-BR" sz="1600" dirty="0"/>
          </a:p>
          <a:p>
            <a:r>
              <a:rPr lang="pt-BR" sz="1600" dirty="0" err="1"/>
              <a:t>InHealth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 err="1"/>
              <a:t>InFinance</a:t>
            </a:r>
            <a:endParaRPr lang="pt-BR" sz="1600" dirty="0"/>
          </a:p>
          <a:p>
            <a:endParaRPr lang="pt-BR" dirty="0"/>
          </a:p>
          <a:p>
            <a:r>
              <a:rPr lang="pt-BR" sz="1600" dirty="0"/>
              <a:t>Insper </a:t>
            </a:r>
            <a:r>
              <a:rPr lang="pt-BR" sz="1600" dirty="0" err="1"/>
              <a:t>Academy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/>
              <a:t>Insper </a:t>
            </a:r>
            <a:r>
              <a:rPr lang="pt-BR" sz="1600" dirty="0" err="1"/>
              <a:t>Asset</a:t>
            </a:r>
            <a:r>
              <a:rPr lang="pt-BR" sz="1600" dirty="0"/>
              <a:t> Management</a:t>
            </a:r>
          </a:p>
          <a:p>
            <a:endParaRPr lang="pt-BR" sz="1600" dirty="0"/>
          </a:p>
          <a:p>
            <a:r>
              <a:rPr lang="pt-BR" sz="1600" b="1" dirty="0"/>
              <a:t>Insper </a:t>
            </a:r>
            <a:r>
              <a:rPr lang="pt-BR" sz="1600" b="1" dirty="0" err="1"/>
              <a:t>Code</a:t>
            </a:r>
            <a:endParaRPr lang="pt-BR" sz="1600" b="1" dirty="0"/>
          </a:p>
          <a:p>
            <a:endParaRPr lang="pt-BR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6EDB97C-5CE7-BDE6-0861-D25814258722}"/>
              </a:ext>
            </a:extLst>
          </p:cNvPr>
          <p:cNvSpPr txBox="1"/>
          <p:nvPr/>
        </p:nvSpPr>
        <p:spPr>
          <a:xfrm>
            <a:off x="5537990" y="699701"/>
            <a:ext cx="2059060" cy="63094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sz="1600" dirty="0"/>
          </a:p>
          <a:p>
            <a:r>
              <a:rPr lang="pt-BR" sz="1600" dirty="0"/>
              <a:t>Insper Consulting Club</a:t>
            </a:r>
          </a:p>
          <a:p>
            <a:endParaRPr lang="pt-BR" sz="1600" dirty="0"/>
          </a:p>
          <a:p>
            <a:r>
              <a:rPr lang="pt-BR" sz="1600" dirty="0"/>
              <a:t>Insper Data</a:t>
            </a:r>
          </a:p>
          <a:p>
            <a:endParaRPr lang="pt-BR" sz="1600" dirty="0"/>
          </a:p>
          <a:p>
            <a:r>
              <a:rPr lang="pt-BR" sz="1600" b="1" dirty="0"/>
              <a:t>Insper Dynamics</a:t>
            </a:r>
          </a:p>
          <a:p>
            <a:endParaRPr lang="pt-BR" dirty="0"/>
          </a:p>
          <a:p>
            <a:r>
              <a:rPr lang="pt-BR" sz="1600" dirty="0"/>
              <a:t>Insper </a:t>
            </a:r>
            <a:r>
              <a:rPr lang="pt-BR" sz="1600" dirty="0" err="1"/>
              <a:t>Entertainment</a:t>
            </a:r>
            <a:r>
              <a:rPr lang="pt-BR" sz="1600" dirty="0"/>
              <a:t> Business (IEB)</a:t>
            </a:r>
          </a:p>
          <a:p>
            <a:endParaRPr lang="pt-BR" sz="1600" dirty="0"/>
          </a:p>
          <a:p>
            <a:r>
              <a:rPr lang="pt-BR" sz="1600" dirty="0"/>
              <a:t>Insper Family Business Club</a:t>
            </a:r>
          </a:p>
          <a:p>
            <a:endParaRPr lang="pt-BR" sz="1600" dirty="0"/>
          </a:p>
          <a:p>
            <a:r>
              <a:rPr lang="pt-BR" sz="1600" dirty="0"/>
              <a:t>Insper Fashion Business</a:t>
            </a:r>
          </a:p>
          <a:p>
            <a:endParaRPr lang="pt-BR" sz="1600" dirty="0"/>
          </a:p>
          <a:p>
            <a:r>
              <a:rPr lang="pt-BR" sz="1600" dirty="0"/>
              <a:t>Insper Fintech</a:t>
            </a:r>
          </a:p>
          <a:p>
            <a:endParaRPr lang="pt-BR" sz="1600" dirty="0"/>
          </a:p>
          <a:p>
            <a:r>
              <a:rPr lang="pt-BR" sz="1600" dirty="0"/>
              <a:t>Insper Jr.</a:t>
            </a:r>
          </a:p>
          <a:p>
            <a:endParaRPr lang="pt-BR" sz="1600" dirty="0"/>
          </a:p>
          <a:p>
            <a:r>
              <a:rPr lang="pt-BR" sz="1600" dirty="0"/>
              <a:t>Insper Law</a:t>
            </a:r>
          </a:p>
          <a:p>
            <a:endParaRPr lang="pt-BR" sz="1600" dirty="0"/>
          </a:p>
          <a:p>
            <a:r>
              <a:rPr lang="pt-BR" sz="1600" dirty="0"/>
              <a:t>Insper Liber</a:t>
            </a:r>
          </a:p>
          <a:p>
            <a:endParaRPr lang="pt-BR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C538C036-86E0-F305-60AD-73FE571817F4}"/>
              </a:ext>
            </a:extLst>
          </p:cNvPr>
          <p:cNvSpPr txBox="1"/>
          <p:nvPr/>
        </p:nvSpPr>
        <p:spPr>
          <a:xfrm>
            <a:off x="7343598" y="1837963"/>
            <a:ext cx="26390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pt-BR" dirty="0"/>
          </a:p>
          <a:p>
            <a:endParaRPr lang="pt-BR" dirty="0"/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D3A5735-F285-AD1F-A252-9AF1979A7EAF}"/>
              </a:ext>
            </a:extLst>
          </p:cNvPr>
          <p:cNvSpPr txBox="1"/>
          <p:nvPr/>
        </p:nvSpPr>
        <p:spPr>
          <a:xfrm>
            <a:off x="7742355" y="904164"/>
            <a:ext cx="1941685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Insper Luxury Leaders</a:t>
            </a:r>
          </a:p>
          <a:p>
            <a:endParaRPr lang="pt-BR" sz="1600" dirty="0"/>
          </a:p>
          <a:p>
            <a:r>
              <a:rPr lang="pt-BR" sz="1600" dirty="0"/>
              <a:t>Insper Mad Fox</a:t>
            </a:r>
          </a:p>
          <a:p>
            <a:endParaRPr lang="pt-BR" sz="1600" dirty="0"/>
          </a:p>
          <a:p>
            <a:r>
              <a:rPr lang="pt-BR" sz="1600" dirty="0"/>
              <a:t>Insper </a:t>
            </a:r>
            <a:r>
              <a:rPr lang="pt-BR" sz="1600" dirty="0" err="1"/>
              <a:t>Mileage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/>
              <a:t>Insper </a:t>
            </a:r>
            <a:r>
              <a:rPr lang="pt-BR" sz="1600" dirty="0" err="1"/>
              <a:t>Quantitative</a:t>
            </a:r>
            <a:r>
              <a:rPr lang="pt-BR" sz="1600" dirty="0"/>
              <a:t> </a:t>
            </a:r>
            <a:r>
              <a:rPr lang="pt-BR" sz="1600" dirty="0" err="1"/>
              <a:t>Finance</a:t>
            </a:r>
            <a:r>
              <a:rPr lang="pt-BR" sz="1600" dirty="0"/>
              <a:t> (IQF)</a:t>
            </a:r>
          </a:p>
          <a:p>
            <a:endParaRPr lang="pt-BR" sz="1600" dirty="0"/>
          </a:p>
          <a:p>
            <a:r>
              <a:rPr lang="pt-BR" sz="1600" dirty="0"/>
              <a:t>Insper Real </a:t>
            </a:r>
            <a:r>
              <a:rPr lang="pt-BR" sz="1600" dirty="0" err="1"/>
              <a:t>Estate</a:t>
            </a:r>
            <a:endParaRPr lang="pt-BR" sz="1600" dirty="0"/>
          </a:p>
          <a:p>
            <a:endParaRPr lang="pt-BR" sz="1600" dirty="0"/>
          </a:p>
          <a:p>
            <a:r>
              <a:rPr lang="pt-BR" sz="1600" b="1" dirty="0"/>
              <a:t>Insper SEC (Segurança da Informação)</a:t>
            </a:r>
          </a:p>
          <a:p>
            <a:endParaRPr lang="pt-BR" sz="1600" dirty="0"/>
          </a:p>
          <a:p>
            <a:r>
              <a:rPr lang="pt-BR" sz="1600" dirty="0"/>
              <a:t>Insper Sports Business</a:t>
            </a:r>
          </a:p>
          <a:p>
            <a:endParaRPr lang="pt-BR" sz="1600" dirty="0"/>
          </a:p>
          <a:p>
            <a:r>
              <a:rPr lang="pt-BR" sz="1600" dirty="0"/>
              <a:t>Insper Ventures</a:t>
            </a:r>
          </a:p>
          <a:p>
            <a:endParaRPr lang="pt-BR" sz="1600" dirty="0"/>
          </a:p>
          <a:p>
            <a:r>
              <a:rPr lang="pt-BR" sz="1600" dirty="0" err="1"/>
              <a:t>Investing</a:t>
            </a:r>
            <a:r>
              <a:rPr lang="pt-BR" sz="1600" dirty="0"/>
              <a:t> Insper</a:t>
            </a:r>
          </a:p>
          <a:p>
            <a:endParaRPr lang="pt-BR" sz="1600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9A82648-D319-64D6-7F47-8C1E9F7D17E7}"/>
              </a:ext>
            </a:extLst>
          </p:cNvPr>
          <p:cNvSpPr txBox="1"/>
          <p:nvPr/>
        </p:nvSpPr>
        <p:spPr>
          <a:xfrm>
            <a:off x="9582746" y="904164"/>
            <a:ext cx="1941684" cy="4308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600" dirty="0"/>
              <a:t>Liga de Empreendedores Insper</a:t>
            </a:r>
          </a:p>
          <a:p>
            <a:endParaRPr lang="pt-BR" sz="1600" dirty="0"/>
          </a:p>
          <a:p>
            <a:r>
              <a:rPr lang="pt-BR" sz="1600" dirty="0"/>
              <a:t>Liga de Relações Internacionais (</a:t>
            </a:r>
            <a:r>
              <a:rPr lang="pt-BR" sz="1600" dirty="0" err="1"/>
              <a:t>Ligari</a:t>
            </a:r>
            <a:r>
              <a:rPr lang="pt-BR" sz="1600" dirty="0"/>
              <a:t>)</a:t>
            </a:r>
          </a:p>
          <a:p>
            <a:endParaRPr lang="pt-BR" sz="1600" dirty="0"/>
          </a:p>
          <a:p>
            <a:r>
              <a:rPr lang="pt-BR" sz="1600" dirty="0" err="1"/>
              <a:t>MarketInsper</a:t>
            </a:r>
            <a:endParaRPr lang="pt-BR" sz="1600" dirty="0"/>
          </a:p>
          <a:p>
            <a:endParaRPr lang="pt-BR" sz="1600" dirty="0"/>
          </a:p>
          <a:p>
            <a:r>
              <a:rPr lang="pt-BR" sz="1600" dirty="0"/>
              <a:t>Núcleo de Finanças</a:t>
            </a:r>
          </a:p>
          <a:p>
            <a:endParaRPr lang="pt-BR" sz="1600" dirty="0"/>
          </a:p>
          <a:p>
            <a:r>
              <a:rPr lang="pt-BR" sz="1600" dirty="0"/>
              <a:t>Raposas Negras</a:t>
            </a:r>
          </a:p>
          <a:p>
            <a:endParaRPr lang="pt-BR" sz="1600" dirty="0"/>
          </a:p>
          <a:p>
            <a:r>
              <a:rPr lang="pt-BR" sz="1600" b="1" dirty="0"/>
              <a:t>SMASH (Robótica de Combate)</a:t>
            </a:r>
          </a:p>
          <a:p>
            <a:endParaRPr lang="pt-BR" dirty="0"/>
          </a:p>
        </p:txBody>
      </p:sp>
      <p:pic>
        <p:nvPicPr>
          <p:cNvPr id="15" name="Imagem 14" descr="Código QR&#10;&#10;O conteúdo gerado por IA pode estar incorreto.">
            <a:hlinkClick r:id="rId2"/>
            <a:extLst>
              <a:ext uri="{FF2B5EF4-FFF2-40B4-BE49-F238E27FC236}">
                <a16:creationId xmlns:a16="http://schemas.microsoft.com/office/drawing/2014/main" id="{61CA2B32-5C58-A40E-A4E6-498D7402A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4040" y="4983856"/>
            <a:ext cx="1486606" cy="1486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75325"/>
      </p:ext>
    </p:extLst>
  </p:cSld>
  <p:clrMapOvr>
    <a:masterClrMapping/>
  </p:clrMapOvr>
</p:sld>
</file>

<file path=ppt/theme/theme1.xml><?xml version="1.0" encoding="utf-8"?>
<a:theme xmlns:a="http://schemas.openxmlformats.org/drawingml/2006/main" name="Insper">
  <a:themeElements>
    <a:clrScheme name="Insper">
      <a:dk1>
        <a:srgbClr val="000000"/>
      </a:dk1>
      <a:lt1>
        <a:srgbClr val="FFFFFF"/>
      </a:lt1>
      <a:dk2>
        <a:srgbClr val="E50505"/>
      </a:dk2>
      <a:lt2>
        <a:srgbClr val="FFFFFF"/>
      </a:lt2>
      <a:accent1>
        <a:srgbClr val="FFCC00"/>
      </a:accent1>
      <a:accent2>
        <a:srgbClr val="730D9F"/>
      </a:accent2>
      <a:accent3>
        <a:srgbClr val="92D053"/>
      </a:accent3>
      <a:accent4>
        <a:srgbClr val="3ACC9F"/>
      </a:accent4>
      <a:accent5>
        <a:srgbClr val="F37DCD"/>
      </a:accent5>
      <a:accent6>
        <a:srgbClr val="F89D49"/>
      </a:accent6>
      <a:hlink>
        <a:srgbClr val="808080"/>
      </a:hlink>
      <a:folHlink>
        <a:srgbClr val="ABABAB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a0d9483d-1e34-4fb5-8c2d-8611a9c37c2f" xsi:nil="true"/>
    <lcf76f155ced4ddcb4097134ff3c332f xmlns="32c8bb8c-61d4-45bf-a7d6-6e10450746f5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CCB0AEEF8B4F34C984C94479C552062" ma:contentTypeVersion="14" ma:contentTypeDescription="Crie um novo documento." ma:contentTypeScope="" ma:versionID="05b40ef7ab03e872e4ff681a09acba97">
  <xsd:schema xmlns:xsd="http://www.w3.org/2001/XMLSchema" xmlns:xs="http://www.w3.org/2001/XMLSchema" xmlns:p="http://schemas.microsoft.com/office/2006/metadata/properties" xmlns:ns2="32c8bb8c-61d4-45bf-a7d6-6e10450746f5" xmlns:ns3="a0d9483d-1e34-4fb5-8c2d-8611a9c37c2f" targetNamespace="http://schemas.microsoft.com/office/2006/metadata/properties" ma:root="true" ma:fieldsID="0497b65f38d42337d9ab0afeb06251fb" ns2:_="" ns3:_="">
    <xsd:import namespace="32c8bb8c-61d4-45bf-a7d6-6e10450746f5"/>
    <xsd:import namespace="a0d9483d-1e34-4fb5-8c2d-8611a9c37c2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2c8bb8c-61d4-45bf-a7d6-6e10450746f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8" nillable="true" ma:taxonomy="true" ma:internalName="lcf76f155ced4ddcb4097134ff3c332f" ma:taxonomyFieldName="MediaServiceImageTags" ma:displayName="Marcações de imagem" ma:readOnly="false" ma:fieldId="{5cf76f15-5ced-4ddc-b409-7134ff3c332f}" ma:taxonomyMulti="true" ma:sspId="e3081521-3b8f-4536-ae19-d248fc753a7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0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21" nillable="true" ma:displayName="MediaServiceDateTaken" ma:hidden="true" ma:indexed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d9483d-1e34-4fb5-8c2d-8611a9c37c2f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19" nillable="true" ma:displayName="Taxonomy Catch All Column" ma:hidden="true" ma:list="{d9a259b6-8103-4108-aed5-2d292fae2368}" ma:internalName="TaxCatchAll" ma:showField="CatchAllData" ma:web="a0d9483d-1e34-4fb5-8c2d-8611a9c37c2f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4BA876F-EFA9-4ADB-9C95-08EE0FC6FD99}">
  <ds:schemaRefs>
    <ds:schemaRef ds:uri="02de2abf-cf8e-4ae3-9d5a-d5948924b92b"/>
    <ds:schemaRef ds:uri="7b383fa7-c97a-4509-aea5-755a0babf3a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a0d9483d-1e34-4fb5-8c2d-8611a9c37c2f"/>
    <ds:schemaRef ds:uri="32c8bb8c-61d4-45bf-a7d6-6e10450746f5"/>
  </ds:schemaRefs>
</ds:datastoreItem>
</file>

<file path=customXml/itemProps2.xml><?xml version="1.0" encoding="utf-8"?>
<ds:datastoreItem xmlns:ds="http://schemas.openxmlformats.org/officeDocument/2006/customXml" ds:itemID="{D6EB0513-F782-498E-AE97-43CEC071D0E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32c8bb8c-61d4-45bf-a7d6-6e10450746f5"/>
    <ds:schemaRef ds:uri="a0d9483d-1e34-4fb5-8c2d-8611a9c37c2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7DE5EA0-BF4C-4786-B2E5-449C710510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8199</TotalTime>
  <Words>901</Words>
  <Application>Microsoft Office PowerPoint</Application>
  <PresentationFormat>Widescreen</PresentationFormat>
  <Paragraphs>257</Paragraphs>
  <Slides>22</Slides>
  <Notes>2</Notes>
  <HiddenSlides>0</HiddenSlides>
  <MMClips>1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22</vt:i4>
      </vt:variant>
    </vt:vector>
  </HeadingPairs>
  <TitlesOfParts>
    <vt:vector size="28" baseType="lpstr">
      <vt:lpstr>Inter Medium</vt:lpstr>
      <vt:lpstr>Arial</vt:lpstr>
      <vt:lpstr>Inter</vt:lpstr>
      <vt:lpstr>Georgia</vt:lpstr>
      <vt:lpstr>Courier New</vt:lpstr>
      <vt:lpstr>Insper</vt:lpstr>
      <vt:lpstr>Instituto de Ensino e Pesquisa</vt:lpstr>
      <vt:lpstr>Somos uma instituição sem fins lucrativos</vt:lpstr>
      <vt:lpstr>Localização São Paulo - SP</vt:lpstr>
      <vt:lpstr>Apresentação do PowerPoint</vt:lpstr>
      <vt:lpstr>Apresentação do PowerPoint</vt:lpstr>
      <vt:lpstr>Apresentação do PowerPoint</vt:lpstr>
      <vt:lpstr>Graduação</vt:lpstr>
      <vt:lpstr>Apresentação do PowerPoint</vt:lpstr>
      <vt:lpstr>Apresentação do PowerPoint</vt:lpstr>
      <vt:lpstr>Apresentação do PowerPoint</vt:lpstr>
      <vt:lpstr>Experiência Insper</vt:lpstr>
      <vt:lpstr>Economia Digital e Blockchain</vt:lpstr>
      <vt:lpstr>O que é Economia Digital?</vt:lpstr>
      <vt:lpstr>Blockchain</vt:lpstr>
      <vt:lpstr>Cada transação é registrada em um “bloco” </vt:lpstr>
      <vt:lpstr>Cada bloco tem uma “chave” única (hash)</vt:lpstr>
      <vt:lpstr>O minerador procura nonces</vt:lpstr>
      <vt:lpstr>A Lógica do Blockchain</vt:lpstr>
      <vt:lpstr>Como minerar?</vt:lpstr>
      <vt:lpstr>Mineração</vt:lpstr>
      <vt:lpstr>Vamos Minerar!</vt:lpstr>
      <vt:lpstr>Obrigada!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Marco Vergotti</dc:creator>
  <cp:lastModifiedBy>Lícia Sales</cp:lastModifiedBy>
  <cp:revision>308</cp:revision>
  <dcterms:created xsi:type="dcterms:W3CDTF">2024-01-19T20:06:52Z</dcterms:created>
  <dcterms:modified xsi:type="dcterms:W3CDTF">2025-08-29T11:30:39Z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0x010100BCCB0AEEF8B4F34C984C94479C552062</vt:lpwstr>
  </property>
</Properties>
</file>